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92" r:id="rId5"/>
    <p:sldMasterId id="2147483800" r:id="rId6"/>
  </p:sldMasterIdLst>
  <p:notesMasterIdLst>
    <p:notesMasterId r:id="rId59"/>
  </p:notesMasterIdLst>
  <p:handoutMasterIdLst>
    <p:handoutMasterId r:id="rId60"/>
  </p:handoutMasterIdLst>
  <p:sldIdLst>
    <p:sldId id="256" r:id="rId7"/>
    <p:sldId id="278" r:id="rId8"/>
    <p:sldId id="317" r:id="rId9"/>
    <p:sldId id="365" r:id="rId10"/>
    <p:sldId id="364" r:id="rId11"/>
    <p:sldId id="366" r:id="rId12"/>
    <p:sldId id="370" r:id="rId13"/>
    <p:sldId id="371" r:id="rId14"/>
    <p:sldId id="372" r:id="rId15"/>
    <p:sldId id="373" r:id="rId16"/>
    <p:sldId id="367" r:id="rId17"/>
    <p:sldId id="368" r:id="rId18"/>
    <p:sldId id="369" r:id="rId19"/>
    <p:sldId id="374" r:id="rId20"/>
    <p:sldId id="375" r:id="rId21"/>
    <p:sldId id="376" r:id="rId22"/>
    <p:sldId id="377" r:id="rId23"/>
    <p:sldId id="378" r:id="rId24"/>
    <p:sldId id="379" r:id="rId25"/>
    <p:sldId id="380" r:id="rId26"/>
    <p:sldId id="381" r:id="rId27"/>
    <p:sldId id="382" r:id="rId28"/>
    <p:sldId id="383" r:id="rId29"/>
    <p:sldId id="384" r:id="rId30"/>
    <p:sldId id="385" r:id="rId31"/>
    <p:sldId id="386" r:id="rId32"/>
    <p:sldId id="387" r:id="rId33"/>
    <p:sldId id="388" r:id="rId34"/>
    <p:sldId id="389" r:id="rId35"/>
    <p:sldId id="390" r:id="rId36"/>
    <p:sldId id="391" r:id="rId37"/>
    <p:sldId id="392" r:id="rId38"/>
    <p:sldId id="393" r:id="rId39"/>
    <p:sldId id="394" r:id="rId40"/>
    <p:sldId id="395" r:id="rId41"/>
    <p:sldId id="396" r:id="rId42"/>
    <p:sldId id="397" r:id="rId43"/>
    <p:sldId id="398" r:id="rId44"/>
    <p:sldId id="399" r:id="rId45"/>
    <p:sldId id="400" r:id="rId46"/>
    <p:sldId id="401" r:id="rId47"/>
    <p:sldId id="402" r:id="rId48"/>
    <p:sldId id="403" r:id="rId49"/>
    <p:sldId id="404" r:id="rId50"/>
    <p:sldId id="405" r:id="rId51"/>
    <p:sldId id="406" r:id="rId52"/>
    <p:sldId id="407" r:id="rId53"/>
    <p:sldId id="408" r:id="rId54"/>
    <p:sldId id="409" r:id="rId55"/>
    <p:sldId id="411" r:id="rId56"/>
    <p:sldId id="347" r:id="rId57"/>
    <p:sldId id="340" r:id="rId58"/>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D84EBD-6173-C05D-C48E-63E946D7B338}" name="SLEEMAN, Sandra (NHS NORTH EAST AND NORTH CUMBRIA ICB - 16C)" initials="SS(NEANCI1" userId="S::sandra.sleeman@nhs.net::5013d961-609a-4082-ab62-cfa0194ed2b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E7C"/>
    <a:srgbClr val="00A651"/>
    <a:srgbClr val="0072BB"/>
    <a:srgbClr val="44B6E5"/>
    <a:srgbClr val="AE2573"/>
    <a:srgbClr val="B11F65"/>
    <a:srgbClr val="039648"/>
    <a:srgbClr val="0294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27" autoAdjust="0"/>
    <p:restoredTop sz="94673" autoAdjust="0"/>
  </p:normalViewPr>
  <p:slideViewPr>
    <p:cSldViewPr snapToGrid="0">
      <p:cViewPr varScale="1">
        <p:scale>
          <a:sx n="78" d="100"/>
          <a:sy n="78" d="100"/>
        </p:scale>
        <p:origin x="922" y="6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handoutMaster" Target="handoutMasters/handoutMaster1.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AC1888-B2DA-392C-C1D8-F22997125468}"/>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F9D993-BCB6-06B5-EC7F-B72ADBA8FDAD}"/>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3D5D457C-6D78-444F-90BF-2ED2A2EAE573}" type="datetimeFigureOut">
              <a:rPr lang="en-US" smtClean="0"/>
              <a:t>3/26/2026</a:t>
            </a:fld>
            <a:endParaRPr lang="en-US"/>
          </a:p>
        </p:txBody>
      </p:sp>
      <p:sp>
        <p:nvSpPr>
          <p:cNvPr id="4" name="Footer Placeholder 3">
            <a:extLst>
              <a:ext uri="{FF2B5EF4-FFF2-40B4-BE49-F238E27FC236}">
                <a16:creationId xmlns:a16="http://schemas.microsoft.com/office/drawing/2014/main" id="{5D13B740-AE27-65BE-9C56-18A2029561E1}"/>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3E7DCBE-46E6-2E26-D1B2-6FF87C2F45BA}"/>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1B093B4E-5BD3-E34B-84A8-023C941CBD92}" type="slidenum">
              <a:rPr lang="en-US" smtClean="0"/>
              <a:t>‹#›</a:t>
            </a:fld>
            <a:endParaRPr lang="en-US"/>
          </a:p>
        </p:txBody>
      </p:sp>
    </p:spTree>
    <p:extLst>
      <p:ext uri="{BB962C8B-B14F-4D97-AF65-F5344CB8AC3E}">
        <p14:creationId xmlns:p14="http://schemas.microsoft.com/office/powerpoint/2010/main" val="1583609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A9393CA3-B859-4336-B8EC-F795D93B32EC}" type="datetimeFigureOut">
              <a:rPr lang="en-GB" smtClean="0"/>
              <a:t>26/03/2026</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733D542F-5981-457B-8326-5DCD0EEC1226}" type="slidenum">
              <a:rPr lang="en-GB" smtClean="0"/>
              <a:t>‹#›</a:t>
            </a:fld>
            <a:endParaRPr lang="en-GB"/>
          </a:p>
        </p:txBody>
      </p:sp>
    </p:spTree>
    <p:extLst>
      <p:ext uri="{BB962C8B-B14F-4D97-AF65-F5344CB8AC3E}">
        <p14:creationId xmlns:p14="http://schemas.microsoft.com/office/powerpoint/2010/main" val="1712752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33D542F-5981-457B-8326-5DCD0EEC1226}" type="slidenum">
              <a:rPr lang="en-GB" smtClean="0"/>
              <a:t>1</a:t>
            </a:fld>
            <a:endParaRPr lang="en-GB"/>
          </a:p>
        </p:txBody>
      </p:sp>
    </p:spTree>
    <p:extLst>
      <p:ext uri="{BB962C8B-B14F-4D97-AF65-F5344CB8AC3E}">
        <p14:creationId xmlns:p14="http://schemas.microsoft.com/office/powerpoint/2010/main" val="3391334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33D542F-5981-457B-8326-5DCD0EEC1226}" type="slidenum">
              <a:rPr lang="en-GB" smtClean="0"/>
              <a:t>2</a:t>
            </a:fld>
            <a:endParaRPr lang="en-GB"/>
          </a:p>
        </p:txBody>
      </p:sp>
    </p:spTree>
    <p:extLst>
      <p:ext uri="{BB962C8B-B14F-4D97-AF65-F5344CB8AC3E}">
        <p14:creationId xmlns:p14="http://schemas.microsoft.com/office/powerpoint/2010/main" val="3389187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33D542F-5981-457B-8326-5DCD0EEC1226}" type="slidenum">
              <a:rPr lang="en-GB" smtClean="0"/>
              <a:t>3</a:t>
            </a:fld>
            <a:endParaRPr lang="en-GB"/>
          </a:p>
        </p:txBody>
      </p:sp>
    </p:spTree>
    <p:extLst>
      <p:ext uri="{BB962C8B-B14F-4D97-AF65-F5344CB8AC3E}">
        <p14:creationId xmlns:p14="http://schemas.microsoft.com/office/powerpoint/2010/main" val="27144888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3" Type="http://schemas.openxmlformats.org/officeDocument/2006/relationships/image" Target="../media/image15.emf"/><Relationship Id="rId18" Type="http://schemas.openxmlformats.org/officeDocument/2006/relationships/image" Target="../media/image20.emf"/><Relationship Id="rId26" Type="http://schemas.openxmlformats.org/officeDocument/2006/relationships/image" Target="../media/image28.emf"/><Relationship Id="rId3" Type="http://schemas.openxmlformats.org/officeDocument/2006/relationships/image" Target="../media/image5.emf"/><Relationship Id="rId21" Type="http://schemas.openxmlformats.org/officeDocument/2006/relationships/image" Target="../media/image23.emf"/><Relationship Id="rId34" Type="http://schemas.openxmlformats.org/officeDocument/2006/relationships/image" Target="../media/image36.emf"/><Relationship Id="rId7" Type="http://schemas.openxmlformats.org/officeDocument/2006/relationships/image" Target="../media/image9.emf"/><Relationship Id="rId12" Type="http://schemas.openxmlformats.org/officeDocument/2006/relationships/image" Target="../media/image14.emf"/><Relationship Id="rId17" Type="http://schemas.openxmlformats.org/officeDocument/2006/relationships/image" Target="../media/image19.emf"/><Relationship Id="rId25" Type="http://schemas.openxmlformats.org/officeDocument/2006/relationships/image" Target="../media/image27.emf"/><Relationship Id="rId33" Type="http://schemas.openxmlformats.org/officeDocument/2006/relationships/image" Target="../media/image35.emf"/><Relationship Id="rId2" Type="http://schemas.openxmlformats.org/officeDocument/2006/relationships/image" Target="../media/image4.emf"/><Relationship Id="rId16" Type="http://schemas.openxmlformats.org/officeDocument/2006/relationships/image" Target="../media/image18.emf"/><Relationship Id="rId20" Type="http://schemas.openxmlformats.org/officeDocument/2006/relationships/image" Target="../media/image22.emf"/><Relationship Id="rId29" Type="http://schemas.openxmlformats.org/officeDocument/2006/relationships/image" Target="../media/image31.emf"/><Relationship Id="rId1" Type="http://schemas.openxmlformats.org/officeDocument/2006/relationships/slideMaster" Target="../slideMasters/slideMaster2.xml"/><Relationship Id="rId6" Type="http://schemas.openxmlformats.org/officeDocument/2006/relationships/image" Target="../media/image8.emf"/><Relationship Id="rId11" Type="http://schemas.openxmlformats.org/officeDocument/2006/relationships/image" Target="../media/image13.emf"/><Relationship Id="rId24" Type="http://schemas.openxmlformats.org/officeDocument/2006/relationships/image" Target="../media/image26.emf"/><Relationship Id="rId32" Type="http://schemas.openxmlformats.org/officeDocument/2006/relationships/image" Target="../media/image34.emf"/><Relationship Id="rId5" Type="http://schemas.openxmlformats.org/officeDocument/2006/relationships/image" Target="../media/image7.emf"/><Relationship Id="rId15" Type="http://schemas.openxmlformats.org/officeDocument/2006/relationships/image" Target="../media/image17.emf"/><Relationship Id="rId23" Type="http://schemas.openxmlformats.org/officeDocument/2006/relationships/image" Target="../media/image25.emf"/><Relationship Id="rId28" Type="http://schemas.openxmlformats.org/officeDocument/2006/relationships/image" Target="../media/image30.emf"/><Relationship Id="rId36" Type="http://schemas.openxmlformats.org/officeDocument/2006/relationships/image" Target="../media/image38.emf"/><Relationship Id="rId10" Type="http://schemas.openxmlformats.org/officeDocument/2006/relationships/image" Target="../media/image12.emf"/><Relationship Id="rId19" Type="http://schemas.openxmlformats.org/officeDocument/2006/relationships/image" Target="../media/image21.emf"/><Relationship Id="rId31" Type="http://schemas.openxmlformats.org/officeDocument/2006/relationships/image" Target="../media/image33.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 Id="rId22" Type="http://schemas.openxmlformats.org/officeDocument/2006/relationships/image" Target="../media/image24.emf"/><Relationship Id="rId27" Type="http://schemas.openxmlformats.org/officeDocument/2006/relationships/image" Target="../media/image29.emf"/><Relationship Id="rId30" Type="http://schemas.openxmlformats.org/officeDocument/2006/relationships/image" Target="../media/image32.emf"/><Relationship Id="rId35" Type="http://schemas.openxmlformats.org/officeDocument/2006/relationships/image" Target="../media/image37.emf"/><Relationship Id="rId8" Type="http://schemas.openxmlformats.org/officeDocument/2006/relationships/image" Target="../media/image10.emf"/></Relationships>
</file>

<file path=ppt/slideLayouts/_rels/slideLayout14.xml.rels><?xml version="1.0" encoding="UTF-8" standalone="yes"?>
<Relationships xmlns="http://schemas.openxmlformats.org/package/2006/relationships"><Relationship Id="rId13" Type="http://schemas.openxmlformats.org/officeDocument/2006/relationships/image" Target="../media/image15.emf"/><Relationship Id="rId18" Type="http://schemas.openxmlformats.org/officeDocument/2006/relationships/image" Target="../media/image20.emf"/><Relationship Id="rId26" Type="http://schemas.openxmlformats.org/officeDocument/2006/relationships/image" Target="../media/image28.emf"/><Relationship Id="rId3" Type="http://schemas.openxmlformats.org/officeDocument/2006/relationships/image" Target="../media/image5.emf"/><Relationship Id="rId21" Type="http://schemas.openxmlformats.org/officeDocument/2006/relationships/image" Target="../media/image23.emf"/><Relationship Id="rId34" Type="http://schemas.openxmlformats.org/officeDocument/2006/relationships/image" Target="../media/image36.emf"/><Relationship Id="rId7" Type="http://schemas.openxmlformats.org/officeDocument/2006/relationships/image" Target="../media/image9.emf"/><Relationship Id="rId12" Type="http://schemas.openxmlformats.org/officeDocument/2006/relationships/image" Target="../media/image14.emf"/><Relationship Id="rId17" Type="http://schemas.openxmlformats.org/officeDocument/2006/relationships/image" Target="../media/image19.emf"/><Relationship Id="rId25" Type="http://schemas.openxmlformats.org/officeDocument/2006/relationships/image" Target="../media/image27.emf"/><Relationship Id="rId33" Type="http://schemas.openxmlformats.org/officeDocument/2006/relationships/image" Target="../media/image35.emf"/><Relationship Id="rId2" Type="http://schemas.openxmlformats.org/officeDocument/2006/relationships/image" Target="../media/image4.emf"/><Relationship Id="rId16" Type="http://schemas.openxmlformats.org/officeDocument/2006/relationships/image" Target="../media/image18.emf"/><Relationship Id="rId20" Type="http://schemas.openxmlformats.org/officeDocument/2006/relationships/image" Target="../media/image22.emf"/><Relationship Id="rId29" Type="http://schemas.openxmlformats.org/officeDocument/2006/relationships/image" Target="../media/image31.emf"/><Relationship Id="rId1" Type="http://schemas.openxmlformats.org/officeDocument/2006/relationships/slideMaster" Target="../slideMasters/slideMaster2.xml"/><Relationship Id="rId6" Type="http://schemas.openxmlformats.org/officeDocument/2006/relationships/image" Target="../media/image8.emf"/><Relationship Id="rId11" Type="http://schemas.openxmlformats.org/officeDocument/2006/relationships/image" Target="../media/image13.emf"/><Relationship Id="rId24" Type="http://schemas.openxmlformats.org/officeDocument/2006/relationships/image" Target="../media/image26.emf"/><Relationship Id="rId32" Type="http://schemas.openxmlformats.org/officeDocument/2006/relationships/image" Target="../media/image34.emf"/><Relationship Id="rId5" Type="http://schemas.openxmlformats.org/officeDocument/2006/relationships/image" Target="../media/image7.emf"/><Relationship Id="rId15" Type="http://schemas.openxmlformats.org/officeDocument/2006/relationships/image" Target="../media/image17.emf"/><Relationship Id="rId23" Type="http://schemas.openxmlformats.org/officeDocument/2006/relationships/image" Target="../media/image25.emf"/><Relationship Id="rId28" Type="http://schemas.openxmlformats.org/officeDocument/2006/relationships/image" Target="../media/image30.emf"/><Relationship Id="rId36" Type="http://schemas.openxmlformats.org/officeDocument/2006/relationships/image" Target="../media/image38.emf"/><Relationship Id="rId10" Type="http://schemas.openxmlformats.org/officeDocument/2006/relationships/image" Target="../media/image12.emf"/><Relationship Id="rId19" Type="http://schemas.openxmlformats.org/officeDocument/2006/relationships/image" Target="../media/image21.emf"/><Relationship Id="rId31" Type="http://schemas.openxmlformats.org/officeDocument/2006/relationships/image" Target="../media/image33.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 Id="rId22" Type="http://schemas.openxmlformats.org/officeDocument/2006/relationships/image" Target="../media/image24.emf"/><Relationship Id="rId27" Type="http://schemas.openxmlformats.org/officeDocument/2006/relationships/image" Target="../media/image29.emf"/><Relationship Id="rId30" Type="http://schemas.openxmlformats.org/officeDocument/2006/relationships/image" Target="../media/image32.emf"/><Relationship Id="rId35" Type="http://schemas.openxmlformats.org/officeDocument/2006/relationships/image" Target="../media/image37.emf"/><Relationship Id="rId8" Type="http://schemas.openxmlformats.org/officeDocument/2006/relationships/image" Target="../media/image10.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3" Type="http://schemas.openxmlformats.org/officeDocument/2006/relationships/image" Target="../media/image15.emf"/><Relationship Id="rId18" Type="http://schemas.openxmlformats.org/officeDocument/2006/relationships/image" Target="../media/image20.emf"/><Relationship Id="rId26" Type="http://schemas.openxmlformats.org/officeDocument/2006/relationships/image" Target="../media/image28.emf"/><Relationship Id="rId3" Type="http://schemas.openxmlformats.org/officeDocument/2006/relationships/image" Target="../media/image5.emf"/><Relationship Id="rId21" Type="http://schemas.openxmlformats.org/officeDocument/2006/relationships/image" Target="../media/image23.emf"/><Relationship Id="rId34" Type="http://schemas.openxmlformats.org/officeDocument/2006/relationships/image" Target="../media/image36.emf"/><Relationship Id="rId7" Type="http://schemas.openxmlformats.org/officeDocument/2006/relationships/image" Target="../media/image9.emf"/><Relationship Id="rId12" Type="http://schemas.openxmlformats.org/officeDocument/2006/relationships/image" Target="../media/image14.emf"/><Relationship Id="rId17" Type="http://schemas.openxmlformats.org/officeDocument/2006/relationships/image" Target="../media/image19.emf"/><Relationship Id="rId25" Type="http://schemas.openxmlformats.org/officeDocument/2006/relationships/image" Target="../media/image27.emf"/><Relationship Id="rId33" Type="http://schemas.openxmlformats.org/officeDocument/2006/relationships/image" Target="../media/image35.emf"/><Relationship Id="rId2" Type="http://schemas.openxmlformats.org/officeDocument/2006/relationships/image" Target="../media/image4.emf"/><Relationship Id="rId16" Type="http://schemas.openxmlformats.org/officeDocument/2006/relationships/image" Target="../media/image18.emf"/><Relationship Id="rId20" Type="http://schemas.openxmlformats.org/officeDocument/2006/relationships/image" Target="../media/image22.emf"/><Relationship Id="rId29" Type="http://schemas.openxmlformats.org/officeDocument/2006/relationships/image" Target="../media/image31.emf"/><Relationship Id="rId1" Type="http://schemas.openxmlformats.org/officeDocument/2006/relationships/slideMaster" Target="../slideMasters/slideMaster1.xml"/><Relationship Id="rId6" Type="http://schemas.openxmlformats.org/officeDocument/2006/relationships/image" Target="../media/image8.emf"/><Relationship Id="rId11" Type="http://schemas.openxmlformats.org/officeDocument/2006/relationships/image" Target="../media/image13.emf"/><Relationship Id="rId24" Type="http://schemas.openxmlformats.org/officeDocument/2006/relationships/image" Target="../media/image26.emf"/><Relationship Id="rId32" Type="http://schemas.openxmlformats.org/officeDocument/2006/relationships/image" Target="../media/image34.emf"/><Relationship Id="rId5" Type="http://schemas.openxmlformats.org/officeDocument/2006/relationships/image" Target="../media/image7.emf"/><Relationship Id="rId15" Type="http://schemas.openxmlformats.org/officeDocument/2006/relationships/image" Target="../media/image17.emf"/><Relationship Id="rId23" Type="http://schemas.openxmlformats.org/officeDocument/2006/relationships/image" Target="../media/image25.emf"/><Relationship Id="rId28" Type="http://schemas.openxmlformats.org/officeDocument/2006/relationships/image" Target="../media/image30.emf"/><Relationship Id="rId36" Type="http://schemas.openxmlformats.org/officeDocument/2006/relationships/image" Target="../media/image38.emf"/><Relationship Id="rId10" Type="http://schemas.openxmlformats.org/officeDocument/2006/relationships/image" Target="../media/image12.emf"/><Relationship Id="rId19" Type="http://schemas.openxmlformats.org/officeDocument/2006/relationships/image" Target="../media/image21.emf"/><Relationship Id="rId31" Type="http://schemas.openxmlformats.org/officeDocument/2006/relationships/image" Target="../media/image33.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 Id="rId22" Type="http://schemas.openxmlformats.org/officeDocument/2006/relationships/image" Target="../media/image24.emf"/><Relationship Id="rId27" Type="http://schemas.openxmlformats.org/officeDocument/2006/relationships/image" Target="../media/image29.emf"/><Relationship Id="rId30" Type="http://schemas.openxmlformats.org/officeDocument/2006/relationships/image" Target="../media/image32.emf"/><Relationship Id="rId35" Type="http://schemas.openxmlformats.org/officeDocument/2006/relationships/image" Target="../media/image37.emf"/><Relationship Id="rId8" Type="http://schemas.openxmlformats.org/officeDocument/2006/relationships/image" Target="../media/image10.emf"/></Relationships>
</file>

<file path=ppt/slideLayouts/_rels/slideLayout7.xml.rels><?xml version="1.0" encoding="UTF-8" standalone="yes"?>
<Relationships xmlns="http://schemas.openxmlformats.org/package/2006/relationships"><Relationship Id="rId13" Type="http://schemas.openxmlformats.org/officeDocument/2006/relationships/image" Target="../media/image15.emf"/><Relationship Id="rId18" Type="http://schemas.openxmlformats.org/officeDocument/2006/relationships/image" Target="../media/image20.emf"/><Relationship Id="rId26" Type="http://schemas.openxmlformats.org/officeDocument/2006/relationships/image" Target="../media/image28.emf"/><Relationship Id="rId3" Type="http://schemas.openxmlformats.org/officeDocument/2006/relationships/image" Target="../media/image5.emf"/><Relationship Id="rId21" Type="http://schemas.openxmlformats.org/officeDocument/2006/relationships/image" Target="../media/image23.emf"/><Relationship Id="rId34" Type="http://schemas.openxmlformats.org/officeDocument/2006/relationships/image" Target="../media/image36.emf"/><Relationship Id="rId7" Type="http://schemas.openxmlformats.org/officeDocument/2006/relationships/image" Target="../media/image9.emf"/><Relationship Id="rId12" Type="http://schemas.openxmlformats.org/officeDocument/2006/relationships/image" Target="../media/image14.emf"/><Relationship Id="rId17" Type="http://schemas.openxmlformats.org/officeDocument/2006/relationships/image" Target="../media/image19.emf"/><Relationship Id="rId25" Type="http://schemas.openxmlformats.org/officeDocument/2006/relationships/image" Target="../media/image27.emf"/><Relationship Id="rId33" Type="http://schemas.openxmlformats.org/officeDocument/2006/relationships/image" Target="../media/image35.emf"/><Relationship Id="rId2" Type="http://schemas.openxmlformats.org/officeDocument/2006/relationships/image" Target="../media/image4.emf"/><Relationship Id="rId16" Type="http://schemas.openxmlformats.org/officeDocument/2006/relationships/image" Target="../media/image18.emf"/><Relationship Id="rId20" Type="http://schemas.openxmlformats.org/officeDocument/2006/relationships/image" Target="../media/image22.emf"/><Relationship Id="rId29" Type="http://schemas.openxmlformats.org/officeDocument/2006/relationships/image" Target="../media/image31.emf"/><Relationship Id="rId1" Type="http://schemas.openxmlformats.org/officeDocument/2006/relationships/slideMaster" Target="../slideMasters/slideMaster1.xml"/><Relationship Id="rId6" Type="http://schemas.openxmlformats.org/officeDocument/2006/relationships/image" Target="../media/image8.emf"/><Relationship Id="rId11" Type="http://schemas.openxmlformats.org/officeDocument/2006/relationships/image" Target="../media/image13.emf"/><Relationship Id="rId24" Type="http://schemas.openxmlformats.org/officeDocument/2006/relationships/image" Target="../media/image26.emf"/><Relationship Id="rId32" Type="http://schemas.openxmlformats.org/officeDocument/2006/relationships/image" Target="../media/image34.emf"/><Relationship Id="rId5" Type="http://schemas.openxmlformats.org/officeDocument/2006/relationships/image" Target="../media/image7.emf"/><Relationship Id="rId15" Type="http://schemas.openxmlformats.org/officeDocument/2006/relationships/image" Target="../media/image17.emf"/><Relationship Id="rId23" Type="http://schemas.openxmlformats.org/officeDocument/2006/relationships/image" Target="../media/image25.emf"/><Relationship Id="rId28" Type="http://schemas.openxmlformats.org/officeDocument/2006/relationships/image" Target="../media/image30.emf"/><Relationship Id="rId36" Type="http://schemas.openxmlformats.org/officeDocument/2006/relationships/image" Target="../media/image38.emf"/><Relationship Id="rId10" Type="http://schemas.openxmlformats.org/officeDocument/2006/relationships/image" Target="../media/image12.emf"/><Relationship Id="rId19" Type="http://schemas.openxmlformats.org/officeDocument/2006/relationships/image" Target="../media/image21.emf"/><Relationship Id="rId31" Type="http://schemas.openxmlformats.org/officeDocument/2006/relationships/image" Target="../media/image33.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 Id="rId22" Type="http://schemas.openxmlformats.org/officeDocument/2006/relationships/image" Target="../media/image24.emf"/><Relationship Id="rId27" Type="http://schemas.openxmlformats.org/officeDocument/2006/relationships/image" Target="../media/image29.emf"/><Relationship Id="rId30" Type="http://schemas.openxmlformats.org/officeDocument/2006/relationships/image" Target="../media/image32.emf"/><Relationship Id="rId35" Type="http://schemas.openxmlformats.org/officeDocument/2006/relationships/image" Target="../media/image37.emf"/><Relationship Id="rId8" Type="http://schemas.openxmlformats.org/officeDocument/2006/relationships/image" Target="../media/image10.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2827985"/>
            <a:ext cx="9144000" cy="16847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52867" y="2682578"/>
            <a:ext cx="7038265" cy="715565"/>
          </a:xfrm>
        </p:spPr>
        <p:txBody>
          <a:bodyPr anchor="ctr">
            <a:noAutofit/>
          </a:bodyPr>
          <a:lstStyle>
            <a:lvl1pPr algn="ctr">
              <a:defRPr sz="6000" b="1" i="0">
                <a:solidFill>
                  <a:srgbClr val="0072BB"/>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142999" y="4175422"/>
            <a:ext cx="6858000" cy="416112"/>
          </a:xfrm>
        </p:spPr>
        <p:txBody>
          <a:bodyPr anchor="ctr"/>
          <a:lstStyle>
            <a:lvl1pPr marL="0" indent="0" algn="ctr">
              <a:buNone/>
              <a:defRPr sz="2400">
                <a:solidFill>
                  <a:schemeClr val="tx2"/>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Rectangle 5">
            <a:extLst>
              <a:ext uri="{FF2B5EF4-FFF2-40B4-BE49-F238E27FC236}">
                <a16:creationId xmlns:a16="http://schemas.microsoft.com/office/drawing/2014/main" id="{B36E0BC4-CD05-75E2-7F91-9B77A5B11239}"/>
              </a:ext>
            </a:extLst>
          </p:cNvPr>
          <p:cNvSpPr/>
          <p:nvPr userDrawn="1"/>
        </p:nvSpPr>
        <p:spPr>
          <a:xfrm>
            <a:off x="0" y="6674921"/>
            <a:ext cx="9144000" cy="183079"/>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a logo&#10;&#10;Description automatically generated with medium confidence">
            <a:extLst>
              <a:ext uri="{FF2B5EF4-FFF2-40B4-BE49-F238E27FC236}">
                <a16:creationId xmlns:a16="http://schemas.microsoft.com/office/drawing/2014/main" id="{7FB0BA06-2359-118D-8E51-74F9D71310C6}"/>
              </a:ext>
            </a:extLst>
          </p:cNvPr>
          <p:cNvPicPr>
            <a:picLocks noChangeAspect="1"/>
          </p:cNvPicPr>
          <p:nvPr userDrawn="1"/>
        </p:nvPicPr>
        <p:blipFill>
          <a:blip r:embed="rId2"/>
          <a:stretch>
            <a:fillRect/>
          </a:stretch>
        </p:blipFill>
        <p:spPr>
          <a:xfrm>
            <a:off x="6784820" y="250596"/>
            <a:ext cx="2173485" cy="1203500"/>
          </a:xfrm>
          <a:prstGeom prst="rect">
            <a:avLst/>
          </a:prstGeom>
        </p:spPr>
      </p:pic>
    </p:spTree>
    <p:extLst>
      <p:ext uri="{BB962C8B-B14F-4D97-AF65-F5344CB8AC3E}">
        <p14:creationId xmlns:p14="http://schemas.microsoft.com/office/powerpoint/2010/main" val="21892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plain content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1AF6B-2FE3-5077-FF89-3E88EA21901D}"/>
              </a:ext>
            </a:extLst>
          </p:cNvPr>
          <p:cNvSpPr>
            <a:spLocks noGrp="1"/>
          </p:cNvSpPr>
          <p:nvPr>
            <p:ph type="title"/>
          </p:nvPr>
        </p:nvSpPr>
        <p:spPr/>
        <p:txBody>
          <a:bodyPr>
            <a:normAutofit/>
          </a:bodyPr>
          <a:lstStyle>
            <a:lvl1pPr>
              <a:defRPr sz="4000" b="1"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9">
            <a:extLst>
              <a:ext uri="{FF2B5EF4-FFF2-40B4-BE49-F238E27FC236}">
                <a16:creationId xmlns:a16="http://schemas.microsoft.com/office/drawing/2014/main" id="{79DADF3E-91CD-EC8B-BA7F-7AE778A80EAA}"/>
              </a:ext>
            </a:extLst>
          </p:cNvPr>
          <p:cNvSpPr>
            <a:spLocks noGrp="1"/>
          </p:cNvSpPr>
          <p:nvPr>
            <p:ph sz="quarter" idx="13"/>
          </p:nvPr>
        </p:nvSpPr>
        <p:spPr>
          <a:xfrm>
            <a:off x="628650" y="1916195"/>
            <a:ext cx="7886700" cy="42758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4398619"/>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speech bubb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39D68E-1C4D-664D-25F7-6E162A98DA1A}"/>
              </a:ext>
            </a:extLst>
          </p:cNvPr>
          <p:cNvPicPr>
            <a:picLocks noChangeAspect="1"/>
          </p:cNvPicPr>
          <p:nvPr userDrawn="1"/>
        </p:nvPicPr>
        <p:blipFill>
          <a:blip r:embed="rId2"/>
          <a:stretch>
            <a:fillRect/>
          </a:stretch>
        </p:blipFill>
        <p:spPr>
          <a:xfrm>
            <a:off x="1078634" y="679451"/>
            <a:ext cx="6986732" cy="5941986"/>
          </a:xfrm>
          <a:prstGeom prst="rect">
            <a:avLst/>
          </a:prstGeom>
        </p:spPr>
      </p:pic>
      <p:sp>
        <p:nvSpPr>
          <p:cNvPr id="5" name="Content Placeholder 9"/>
          <p:cNvSpPr>
            <a:spLocks noGrp="1"/>
          </p:cNvSpPr>
          <p:nvPr>
            <p:ph sz="quarter" idx="13"/>
          </p:nvPr>
        </p:nvSpPr>
        <p:spPr>
          <a:xfrm>
            <a:off x="1970957" y="1514064"/>
            <a:ext cx="5202086" cy="3130672"/>
          </a:xfrm>
        </p:spPr>
        <p:txBody>
          <a:bodyPr anchor="ctr"/>
          <a:lstStyle>
            <a:lvl1pPr algn="ctr">
              <a:defRPr b="1" i="0">
                <a:solidFill>
                  <a:schemeClr val="bg1"/>
                </a:solidFill>
                <a:latin typeface="Arial" panose="020B0604020202020204" pitchFamily="34" charset="0"/>
                <a:cs typeface="Arial" panose="020B0604020202020204" pitchFamily="34" charset="0"/>
              </a:defRPr>
            </a:lvl1pPr>
            <a:lvl2pPr algn="ctr">
              <a:defRPr b="1" i="0">
                <a:solidFill>
                  <a:schemeClr val="bg1"/>
                </a:solidFill>
                <a:latin typeface="Arial" panose="020B0604020202020204" pitchFamily="34" charset="0"/>
                <a:cs typeface="Arial" panose="020B0604020202020204" pitchFamily="34" charset="0"/>
              </a:defRPr>
            </a:lvl2pPr>
            <a:lvl3pPr algn="ctr">
              <a:defRPr b="1" i="0">
                <a:solidFill>
                  <a:schemeClr val="bg1"/>
                </a:solidFill>
                <a:latin typeface="Arial" panose="020B0604020202020204" pitchFamily="34" charset="0"/>
                <a:cs typeface="Arial" panose="020B0604020202020204" pitchFamily="34" charset="0"/>
              </a:defRPr>
            </a:lvl3pPr>
            <a:lvl4pPr algn="ctr">
              <a:defRPr b="1" i="0">
                <a:solidFill>
                  <a:schemeClr val="bg1"/>
                </a:solidFill>
                <a:latin typeface="Arial" panose="020B0604020202020204" pitchFamily="34" charset="0"/>
                <a:cs typeface="Arial" panose="020B0604020202020204" pitchFamily="34" charset="0"/>
              </a:defRPr>
            </a:lvl4pPr>
            <a:lvl5pPr algn="ctr">
              <a:defRPr b="1"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667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speech bubble">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solidFill>
            <a:srgbClr val="0072BB"/>
          </a:solidFill>
          <a:ln>
            <a:solidFill>
              <a:srgbClr val="B11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A73308D-F19A-5E33-7DE1-038EF8BA05C4}"/>
              </a:ext>
            </a:extLst>
          </p:cNvPr>
          <p:cNvPicPr>
            <a:picLocks noChangeAspect="1"/>
          </p:cNvPicPr>
          <p:nvPr userDrawn="1"/>
        </p:nvPicPr>
        <p:blipFill>
          <a:blip r:embed="rId2"/>
          <a:stretch>
            <a:fillRect/>
          </a:stretch>
        </p:blipFill>
        <p:spPr>
          <a:xfrm>
            <a:off x="1078634" y="673043"/>
            <a:ext cx="6986731" cy="5941986"/>
          </a:xfrm>
          <a:prstGeom prst="rect">
            <a:avLst/>
          </a:prstGeom>
        </p:spPr>
      </p:pic>
      <p:sp>
        <p:nvSpPr>
          <p:cNvPr id="5" name="Content Placeholder 9"/>
          <p:cNvSpPr>
            <a:spLocks noGrp="1"/>
          </p:cNvSpPr>
          <p:nvPr>
            <p:ph sz="quarter" idx="13"/>
          </p:nvPr>
        </p:nvSpPr>
        <p:spPr>
          <a:xfrm>
            <a:off x="1821989" y="1638755"/>
            <a:ext cx="5430865" cy="2985200"/>
          </a:xfrm>
        </p:spPr>
        <p:txBody>
          <a:bodyPr anchor="ctr"/>
          <a:lstStyle>
            <a:lvl1pPr algn="ctr">
              <a:defRPr b="1" i="0">
                <a:solidFill>
                  <a:srgbClr val="0072BB"/>
                </a:solidFill>
                <a:latin typeface="Arial" panose="020B0604020202020204" pitchFamily="34" charset="0"/>
                <a:cs typeface="Arial" panose="020B0604020202020204" pitchFamily="34" charset="0"/>
              </a:defRPr>
            </a:lvl1pPr>
            <a:lvl2pPr algn="ctr">
              <a:defRPr b="1" i="0">
                <a:solidFill>
                  <a:srgbClr val="0072BB"/>
                </a:solidFill>
                <a:latin typeface="Arial" panose="020B0604020202020204" pitchFamily="34" charset="0"/>
                <a:cs typeface="Arial" panose="020B0604020202020204" pitchFamily="34" charset="0"/>
              </a:defRPr>
            </a:lvl2pPr>
            <a:lvl3pPr algn="ctr">
              <a:defRPr b="1" i="0">
                <a:solidFill>
                  <a:srgbClr val="0072BB"/>
                </a:solidFill>
                <a:latin typeface="Arial" panose="020B0604020202020204" pitchFamily="34" charset="0"/>
                <a:cs typeface="Arial" panose="020B0604020202020204" pitchFamily="34" charset="0"/>
              </a:defRPr>
            </a:lvl3pPr>
            <a:lvl4pPr algn="ctr">
              <a:defRPr b="1" i="0">
                <a:solidFill>
                  <a:srgbClr val="0072BB"/>
                </a:solidFill>
                <a:latin typeface="Arial" panose="020B0604020202020204" pitchFamily="34" charset="0"/>
                <a:cs typeface="Arial" panose="020B0604020202020204" pitchFamily="34" charset="0"/>
              </a:defRPr>
            </a:lvl4pPr>
            <a:lvl5pPr algn="ctr">
              <a:defRPr b="1" i="0">
                <a:solidFill>
                  <a:srgbClr val="0072B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9512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icon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500877-76AC-C076-787E-D28899013413}"/>
              </a:ext>
            </a:extLst>
          </p:cNvPr>
          <p:cNvPicPr>
            <a:picLocks noChangeAspect="1"/>
          </p:cNvPicPr>
          <p:nvPr userDrawn="1"/>
        </p:nvPicPr>
        <p:blipFill>
          <a:blip r:embed="rId2"/>
          <a:stretch>
            <a:fillRect/>
          </a:stretch>
        </p:blipFill>
        <p:spPr>
          <a:xfrm>
            <a:off x="946751" y="722744"/>
            <a:ext cx="774700" cy="825500"/>
          </a:xfrm>
          <a:prstGeom prst="rect">
            <a:avLst/>
          </a:prstGeom>
          <a:solidFill>
            <a:schemeClr val="bg1"/>
          </a:solidFill>
        </p:spPr>
      </p:pic>
      <p:pic>
        <p:nvPicPr>
          <p:cNvPr id="6" name="Picture 5">
            <a:extLst>
              <a:ext uri="{FF2B5EF4-FFF2-40B4-BE49-F238E27FC236}">
                <a16:creationId xmlns:a16="http://schemas.microsoft.com/office/drawing/2014/main" id="{9629E830-386C-EED9-6F2C-02724D5ADD96}"/>
              </a:ext>
            </a:extLst>
          </p:cNvPr>
          <p:cNvPicPr>
            <a:picLocks noChangeAspect="1"/>
          </p:cNvPicPr>
          <p:nvPr userDrawn="1"/>
        </p:nvPicPr>
        <p:blipFill>
          <a:blip r:embed="rId3"/>
          <a:stretch>
            <a:fillRect/>
          </a:stretch>
        </p:blipFill>
        <p:spPr>
          <a:xfrm>
            <a:off x="2044032" y="810120"/>
            <a:ext cx="825500" cy="647700"/>
          </a:xfrm>
          <a:prstGeom prst="rect">
            <a:avLst/>
          </a:prstGeom>
        </p:spPr>
      </p:pic>
      <p:pic>
        <p:nvPicPr>
          <p:cNvPr id="7" name="Picture 6">
            <a:extLst>
              <a:ext uri="{FF2B5EF4-FFF2-40B4-BE49-F238E27FC236}">
                <a16:creationId xmlns:a16="http://schemas.microsoft.com/office/drawing/2014/main" id="{705C3848-949F-725F-AC9A-E20A29BBF954}"/>
              </a:ext>
            </a:extLst>
          </p:cNvPr>
          <p:cNvPicPr>
            <a:picLocks noChangeAspect="1"/>
          </p:cNvPicPr>
          <p:nvPr userDrawn="1"/>
        </p:nvPicPr>
        <p:blipFill>
          <a:blip r:embed="rId4"/>
          <a:stretch>
            <a:fillRect/>
          </a:stretch>
        </p:blipFill>
        <p:spPr>
          <a:xfrm>
            <a:off x="3202012" y="803564"/>
            <a:ext cx="673100" cy="673100"/>
          </a:xfrm>
          <a:prstGeom prst="rect">
            <a:avLst/>
          </a:prstGeom>
          <a:solidFill>
            <a:schemeClr val="bg1"/>
          </a:solidFill>
        </p:spPr>
      </p:pic>
      <p:pic>
        <p:nvPicPr>
          <p:cNvPr id="12" name="Picture 11">
            <a:extLst>
              <a:ext uri="{FF2B5EF4-FFF2-40B4-BE49-F238E27FC236}">
                <a16:creationId xmlns:a16="http://schemas.microsoft.com/office/drawing/2014/main" id="{D7B8C84D-F5BC-887E-F3EE-48D73C422C92}"/>
              </a:ext>
            </a:extLst>
          </p:cNvPr>
          <p:cNvPicPr>
            <a:picLocks noChangeAspect="1"/>
          </p:cNvPicPr>
          <p:nvPr userDrawn="1"/>
        </p:nvPicPr>
        <p:blipFill>
          <a:blip r:embed="rId5"/>
          <a:stretch>
            <a:fillRect/>
          </a:stretch>
        </p:blipFill>
        <p:spPr>
          <a:xfrm>
            <a:off x="4288582" y="786244"/>
            <a:ext cx="749300" cy="698500"/>
          </a:xfrm>
          <a:prstGeom prst="rect">
            <a:avLst/>
          </a:prstGeom>
          <a:solidFill>
            <a:schemeClr val="bg1"/>
          </a:solidFill>
        </p:spPr>
      </p:pic>
      <p:pic>
        <p:nvPicPr>
          <p:cNvPr id="257" name="Picture 256">
            <a:extLst>
              <a:ext uri="{FF2B5EF4-FFF2-40B4-BE49-F238E27FC236}">
                <a16:creationId xmlns:a16="http://schemas.microsoft.com/office/drawing/2014/main" id="{89462C07-3FBD-F770-7769-83221C6C198B}"/>
              </a:ext>
            </a:extLst>
          </p:cNvPr>
          <p:cNvPicPr>
            <a:picLocks noChangeAspect="1"/>
          </p:cNvPicPr>
          <p:nvPr userDrawn="1"/>
        </p:nvPicPr>
        <p:blipFill>
          <a:blip r:embed="rId6"/>
          <a:stretch>
            <a:fillRect/>
          </a:stretch>
        </p:blipFill>
        <p:spPr>
          <a:xfrm>
            <a:off x="6501500" y="786244"/>
            <a:ext cx="825500" cy="698500"/>
          </a:xfrm>
          <a:prstGeom prst="rect">
            <a:avLst/>
          </a:prstGeom>
          <a:solidFill>
            <a:schemeClr val="bg1"/>
          </a:solidFill>
        </p:spPr>
      </p:pic>
      <p:pic>
        <p:nvPicPr>
          <p:cNvPr id="258" name="Picture 257">
            <a:extLst>
              <a:ext uri="{FF2B5EF4-FFF2-40B4-BE49-F238E27FC236}">
                <a16:creationId xmlns:a16="http://schemas.microsoft.com/office/drawing/2014/main" id="{BC0BABDD-4422-A5BC-42A5-DE604A9E4F91}"/>
              </a:ext>
            </a:extLst>
          </p:cNvPr>
          <p:cNvPicPr>
            <a:picLocks noChangeAspect="1"/>
          </p:cNvPicPr>
          <p:nvPr userDrawn="1"/>
        </p:nvPicPr>
        <p:blipFill>
          <a:blip r:embed="rId7"/>
          <a:stretch>
            <a:fillRect/>
          </a:stretch>
        </p:blipFill>
        <p:spPr>
          <a:xfrm>
            <a:off x="7647328" y="722744"/>
            <a:ext cx="635000" cy="825500"/>
          </a:xfrm>
          <a:prstGeom prst="rect">
            <a:avLst/>
          </a:prstGeom>
          <a:solidFill>
            <a:schemeClr val="bg1"/>
          </a:solidFill>
        </p:spPr>
      </p:pic>
      <p:pic>
        <p:nvPicPr>
          <p:cNvPr id="259" name="Picture 258">
            <a:extLst>
              <a:ext uri="{FF2B5EF4-FFF2-40B4-BE49-F238E27FC236}">
                <a16:creationId xmlns:a16="http://schemas.microsoft.com/office/drawing/2014/main" id="{471FB8EF-7805-1DAE-7B44-D9F208020510}"/>
              </a:ext>
            </a:extLst>
          </p:cNvPr>
          <p:cNvPicPr>
            <a:picLocks noChangeAspect="1"/>
          </p:cNvPicPr>
          <p:nvPr userDrawn="1"/>
        </p:nvPicPr>
        <p:blipFill>
          <a:blip r:embed="rId8"/>
          <a:stretch>
            <a:fillRect/>
          </a:stretch>
        </p:blipFill>
        <p:spPr>
          <a:xfrm>
            <a:off x="910959" y="1853045"/>
            <a:ext cx="825500" cy="825500"/>
          </a:xfrm>
          <a:prstGeom prst="rect">
            <a:avLst/>
          </a:prstGeom>
        </p:spPr>
      </p:pic>
      <p:pic>
        <p:nvPicPr>
          <p:cNvPr id="260" name="Picture 259">
            <a:extLst>
              <a:ext uri="{FF2B5EF4-FFF2-40B4-BE49-F238E27FC236}">
                <a16:creationId xmlns:a16="http://schemas.microsoft.com/office/drawing/2014/main" id="{0B61E7DC-83FF-A05A-D059-87AD773D69E6}"/>
              </a:ext>
            </a:extLst>
          </p:cNvPr>
          <p:cNvPicPr>
            <a:picLocks noChangeAspect="1"/>
          </p:cNvPicPr>
          <p:nvPr userDrawn="1"/>
        </p:nvPicPr>
        <p:blipFill>
          <a:blip r:embed="rId9"/>
          <a:stretch>
            <a:fillRect/>
          </a:stretch>
        </p:blipFill>
        <p:spPr>
          <a:xfrm>
            <a:off x="2061753" y="1878445"/>
            <a:ext cx="825500" cy="774700"/>
          </a:xfrm>
          <a:prstGeom prst="rect">
            <a:avLst/>
          </a:prstGeom>
        </p:spPr>
      </p:pic>
      <p:pic>
        <p:nvPicPr>
          <p:cNvPr id="384" name="Picture 383">
            <a:extLst>
              <a:ext uri="{FF2B5EF4-FFF2-40B4-BE49-F238E27FC236}">
                <a16:creationId xmlns:a16="http://schemas.microsoft.com/office/drawing/2014/main" id="{04C3C590-50CC-4BE5-8357-00AD9A9F85AF}"/>
              </a:ext>
            </a:extLst>
          </p:cNvPr>
          <p:cNvPicPr>
            <a:picLocks noChangeAspect="1"/>
          </p:cNvPicPr>
          <p:nvPr userDrawn="1"/>
        </p:nvPicPr>
        <p:blipFill>
          <a:blip r:embed="rId10"/>
          <a:stretch>
            <a:fillRect/>
          </a:stretch>
        </p:blipFill>
        <p:spPr>
          <a:xfrm>
            <a:off x="3426426" y="1827645"/>
            <a:ext cx="215900" cy="876300"/>
          </a:xfrm>
          <a:prstGeom prst="rect">
            <a:avLst/>
          </a:prstGeom>
        </p:spPr>
      </p:pic>
      <p:pic>
        <p:nvPicPr>
          <p:cNvPr id="385" name="Picture 384">
            <a:extLst>
              <a:ext uri="{FF2B5EF4-FFF2-40B4-BE49-F238E27FC236}">
                <a16:creationId xmlns:a16="http://schemas.microsoft.com/office/drawing/2014/main" id="{19F86122-0EEE-E99D-E562-E38E324652F8}"/>
              </a:ext>
            </a:extLst>
          </p:cNvPr>
          <p:cNvPicPr>
            <a:picLocks noChangeAspect="1"/>
          </p:cNvPicPr>
          <p:nvPr userDrawn="1"/>
        </p:nvPicPr>
        <p:blipFill>
          <a:blip r:embed="rId11"/>
          <a:stretch>
            <a:fillRect/>
          </a:stretch>
        </p:blipFill>
        <p:spPr>
          <a:xfrm>
            <a:off x="4233741" y="1865745"/>
            <a:ext cx="850900" cy="800100"/>
          </a:xfrm>
          <a:prstGeom prst="rect">
            <a:avLst/>
          </a:prstGeom>
        </p:spPr>
      </p:pic>
      <p:pic>
        <p:nvPicPr>
          <p:cNvPr id="386" name="Picture 385">
            <a:extLst>
              <a:ext uri="{FF2B5EF4-FFF2-40B4-BE49-F238E27FC236}">
                <a16:creationId xmlns:a16="http://schemas.microsoft.com/office/drawing/2014/main" id="{11296BB0-ECD7-B720-61A4-99EF68F3CA00}"/>
              </a:ext>
            </a:extLst>
          </p:cNvPr>
          <p:cNvPicPr>
            <a:picLocks noChangeAspect="1"/>
          </p:cNvPicPr>
          <p:nvPr userDrawn="1"/>
        </p:nvPicPr>
        <p:blipFill>
          <a:blip r:embed="rId12"/>
          <a:stretch>
            <a:fillRect/>
          </a:stretch>
        </p:blipFill>
        <p:spPr>
          <a:xfrm>
            <a:off x="5334022" y="1930399"/>
            <a:ext cx="977900" cy="711200"/>
          </a:xfrm>
          <a:prstGeom prst="rect">
            <a:avLst/>
          </a:prstGeom>
        </p:spPr>
      </p:pic>
      <p:pic>
        <p:nvPicPr>
          <p:cNvPr id="387" name="Picture 386">
            <a:extLst>
              <a:ext uri="{FF2B5EF4-FFF2-40B4-BE49-F238E27FC236}">
                <a16:creationId xmlns:a16="http://schemas.microsoft.com/office/drawing/2014/main" id="{03FCD746-2AE0-E7CD-A7E2-E50815497657}"/>
              </a:ext>
            </a:extLst>
          </p:cNvPr>
          <p:cNvPicPr>
            <a:picLocks noChangeAspect="1"/>
          </p:cNvPicPr>
          <p:nvPr userDrawn="1"/>
        </p:nvPicPr>
        <p:blipFill>
          <a:blip r:embed="rId13"/>
          <a:stretch>
            <a:fillRect/>
          </a:stretch>
        </p:blipFill>
        <p:spPr>
          <a:xfrm>
            <a:off x="6555763" y="1911349"/>
            <a:ext cx="749300" cy="749300"/>
          </a:xfrm>
          <a:prstGeom prst="rect">
            <a:avLst/>
          </a:prstGeom>
        </p:spPr>
      </p:pic>
      <p:pic>
        <p:nvPicPr>
          <p:cNvPr id="388" name="Picture 387">
            <a:extLst>
              <a:ext uri="{FF2B5EF4-FFF2-40B4-BE49-F238E27FC236}">
                <a16:creationId xmlns:a16="http://schemas.microsoft.com/office/drawing/2014/main" id="{1B0FA31C-B1F9-6686-220A-E85CEADEBFA8}"/>
              </a:ext>
            </a:extLst>
          </p:cNvPr>
          <p:cNvPicPr>
            <a:picLocks noChangeAspect="1"/>
          </p:cNvPicPr>
          <p:nvPr userDrawn="1"/>
        </p:nvPicPr>
        <p:blipFill>
          <a:blip r:embed="rId14"/>
          <a:stretch>
            <a:fillRect/>
          </a:stretch>
        </p:blipFill>
        <p:spPr>
          <a:xfrm>
            <a:off x="7603282" y="1873249"/>
            <a:ext cx="711200" cy="825500"/>
          </a:xfrm>
          <a:prstGeom prst="rect">
            <a:avLst/>
          </a:prstGeom>
          <a:solidFill>
            <a:schemeClr val="bg1"/>
          </a:solidFill>
        </p:spPr>
      </p:pic>
      <p:pic>
        <p:nvPicPr>
          <p:cNvPr id="389" name="Picture 388">
            <a:extLst>
              <a:ext uri="{FF2B5EF4-FFF2-40B4-BE49-F238E27FC236}">
                <a16:creationId xmlns:a16="http://schemas.microsoft.com/office/drawing/2014/main" id="{1F4E65A5-5976-BE70-33C0-CC56556793EC}"/>
              </a:ext>
            </a:extLst>
          </p:cNvPr>
          <p:cNvPicPr>
            <a:picLocks noChangeAspect="1"/>
          </p:cNvPicPr>
          <p:nvPr userDrawn="1"/>
        </p:nvPicPr>
        <p:blipFill>
          <a:blip r:embed="rId15"/>
          <a:stretch>
            <a:fillRect/>
          </a:stretch>
        </p:blipFill>
        <p:spPr>
          <a:xfrm>
            <a:off x="846479" y="3125353"/>
            <a:ext cx="939800" cy="482600"/>
          </a:xfrm>
          <a:prstGeom prst="rect">
            <a:avLst/>
          </a:prstGeom>
        </p:spPr>
      </p:pic>
      <p:pic>
        <p:nvPicPr>
          <p:cNvPr id="390" name="Picture 389">
            <a:extLst>
              <a:ext uri="{FF2B5EF4-FFF2-40B4-BE49-F238E27FC236}">
                <a16:creationId xmlns:a16="http://schemas.microsoft.com/office/drawing/2014/main" id="{E7F2728F-1521-C114-E4C2-FEA43E3D5471}"/>
              </a:ext>
            </a:extLst>
          </p:cNvPr>
          <p:cNvPicPr>
            <a:picLocks noChangeAspect="1"/>
          </p:cNvPicPr>
          <p:nvPr userDrawn="1"/>
        </p:nvPicPr>
        <p:blipFill>
          <a:blip r:embed="rId16"/>
          <a:stretch>
            <a:fillRect/>
          </a:stretch>
        </p:blipFill>
        <p:spPr>
          <a:xfrm>
            <a:off x="2101931" y="3045112"/>
            <a:ext cx="723900" cy="685800"/>
          </a:xfrm>
          <a:prstGeom prst="rect">
            <a:avLst/>
          </a:prstGeom>
        </p:spPr>
      </p:pic>
      <p:pic>
        <p:nvPicPr>
          <p:cNvPr id="391" name="Picture 390">
            <a:extLst>
              <a:ext uri="{FF2B5EF4-FFF2-40B4-BE49-F238E27FC236}">
                <a16:creationId xmlns:a16="http://schemas.microsoft.com/office/drawing/2014/main" id="{F0EE361F-2338-A2DD-7CC8-17B3A600A21E}"/>
              </a:ext>
            </a:extLst>
          </p:cNvPr>
          <p:cNvPicPr>
            <a:picLocks noChangeAspect="1"/>
          </p:cNvPicPr>
          <p:nvPr userDrawn="1"/>
        </p:nvPicPr>
        <p:blipFill>
          <a:blip r:embed="rId17"/>
          <a:stretch>
            <a:fillRect/>
          </a:stretch>
        </p:blipFill>
        <p:spPr>
          <a:xfrm>
            <a:off x="3114121" y="2998353"/>
            <a:ext cx="825500" cy="749300"/>
          </a:xfrm>
          <a:prstGeom prst="rect">
            <a:avLst/>
          </a:prstGeom>
        </p:spPr>
      </p:pic>
      <p:pic>
        <p:nvPicPr>
          <p:cNvPr id="392" name="Picture 391">
            <a:extLst>
              <a:ext uri="{FF2B5EF4-FFF2-40B4-BE49-F238E27FC236}">
                <a16:creationId xmlns:a16="http://schemas.microsoft.com/office/drawing/2014/main" id="{DDBE23B9-2633-98DC-4AD0-3ADB86EB07EA}"/>
              </a:ext>
            </a:extLst>
          </p:cNvPr>
          <p:cNvPicPr>
            <a:picLocks noChangeAspect="1"/>
          </p:cNvPicPr>
          <p:nvPr userDrawn="1"/>
        </p:nvPicPr>
        <p:blipFill>
          <a:blip r:embed="rId18"/>
          <a:stretch>
            <a:fillRect/>
          </a:stretch>
        </p:blipFill>
        <p:spPr>
          <a:xfrm>
            <a:off x="4286909" y="3011053"/>
            <a:ext cx="736600" cy="736600"/>
          </a:xfrm>
          <a:prstGeom prst="rect">
            <a:avLst/>
          </a:prstGeom>
        </p:spPr>
      </p:pic>
      <p:pic>
        <p:nvPicPr>
          <p:cNvPr id="393" name="Picture 392">
            <a:extLst>
              <a:ext uri="{FF2B5EF4-FFF2-40B4-BE49-F238E27FC236}">
                <a16:creationId xmlns:a16="http://schemas.microsoft.com/office/drawing/2014/main" id="{5C0937AA-7FC2-6787-F8FA-75FD6ECE0853}"/>
              </a:ext>
            </a:extLst>
          </p:cNvPr>
          <p:cNvPicPr>
            <a:picLocks noChangeAspect="1"/>
          </p:cNvPicPr>
          <p:nvPr userDrawn="1"/>
        </p:nvPicPr>
        <p:blipFill>
          <a:blip r:embed="rId19"/>
          <a:stretch>
            <a:fillRect/>
          </a:stretch>
        </p:blipFill>
        <p:spPr>
          <a:xfrm>
            <a:off x="5454905" y="2970067"/>
            <a:ext cx="711200" cy="825500"/>
          </a:xfrm>
          <a:prstGeom prst="rect">
            <a:avLst/>
          </a:prstGeom>
        </p:spPr>
      </p:pic>
      <p:pic>
        <p:nvPicPr>
          <p:cNvPr id="394" name="Picture 393">
            <a:extLst>
              <a:ext uri="{FF2B5EF4-FFF2-40B4-BE49-F238E27FC236}">
                <a16:creationId xmlns:a16="http://schemas.microsoft.com/office/drawing/2014/main" id="{AC2AADA8-31C6-E7C7-E83E-5087E8EC1DBC}"/>
              </a:ext>
            </a:extLst>
          </p:cNvPr>
          <p:cNvPicPr>
            <a:picLocks noChangeAspect="1"/>
          </p:cNvPicPr>
          <p:nvPr userDrawn="1"/>
        </p:nvPicPr>
        <p:blipFill>
          <a:blip r:embed="rId20"/>
          <a:stretch>
            <a:fillRect/>
          </a:stretch>
        </p:blipFill>
        <p:spPr>
          <a:xfrm>
            <a:off x="6533250" y="2884053"/>
            <a:ext cx="762000" cy="977900"/>
          </a:xfrm>
          <a:prstGeom prst="rect">
            <a:avLst/>
          </a:prstGeom>
        </p:spPr>
      </p:pic>
      <p:pic>
        <p:nvPicPr>
          <p:cNvPr id="395" name="Picture 394">
            <a:extLst>
              <a:ext uri="{FF2B5EF4-FFF2-40B4-BE49-F238E27FC236}">
                <a16:creationId xmlns:a16="http://schemas.microsoft.com/office/drawing/2014/main" id="{1C34AC2E-54EF-6AB0-B2EA-1AD6D139C129}"/>
              </a:ext>
            </a:extLst>
          </p:cNvPr>
          <p:cNvPicPr>
            <a:picLocks noChangeAspect="1"/>
          </p:cNvPicPr>
          <p:nvPr userDrawn="1"/>
        </p:nvPicPr>
        <p:blipFill>
          <a:blip r:embed="rId21"/>
          <a:stretch>
            <a:fillRect/>
          </a:stretch>
        </p:blipFill>
        <p:spPr>
          <a:xfrm>
            <a:off x="7520329" y="2928503"/>
            <a:ext cx="889000" cy="889000"/>
          </a:xfrm>
          <a:prstGeom prst="rect">
            <a:avLst/>
          </a:prstGeom>
          <a:solidFill>
            <a:schemeClr val="bg1"/>
          </a:solidFill>
        </p:spPr>
      </p:pic>
      <p:pic>
        <p:nvPicPr>
          <p:cNvPr id="396" name="Picture 395">
            <a:extLst>
              <a:ext uri="{FF2B5EF4-FFF2-40B4-BE49-F238E27FC236}">
                <a16:creationId xmlns:a16="http://schemas.microsoft.com/office/drawing/2014/main" id="{21554B97-AC87-4043-D2AC-E2B0254CBB15}"/>
              </a:ext>
            </a:extLst>
          </p:cNvPr>
          <p:cNvPicPr>
            <a:picLocks noChangeAspect="1"/>
          </p:cNvPicPr>
          <p:nvPr userDrawn="1"/>
        </p:nvPicPr>
        <p:blipFill>
          <a:blip r:embed="rId22"/>
          <a:stretch>
            <a:fillRect/>
          </a:stretch>
        </p:blipFill>
        <p:spPr>
          <a:xfrm>
            <a:off x="889141" y="4117107"/>
            <a:ext cx="889000" cy="850900"/>
          </a:xfrm>
          <a:prstGeom prst="rect">
            <a:avLst/>
          </a:prstGeom>
        </p:spPr>
      </p:pic>
      <p:pic>
        <p:nvPicPr>
          <p:cNvPr id="397" name="Picture 396">
            <a:extLst>
              <a:ext uri="{FF2B5EF4-FFF2-40B4-BE49-F238E27FC236}">
                <a16:creationId xmlns:a16="http://schemas.microsoft.com/office/drawing/2014/main" id="{54CA32ED-EF9B-2F99-700A-BFCBAAC154E0}"/>
              </a:ext>
            </a:extLst>
          </p:cNvPr>
          <p:cNvPicPr>
            <a:picLocks noChangeAspect="1"/>
          </p:cNvPicPr>
          <p:nvPr userDrawn="1"/>
        </p:nvPicPr>
        <p:blipFill>
          <a:blip r:embed="rId23"/>
          <a:stretch>
            <a:fillRect/>
          </a:stretch>
        </p:blipFill>
        <p:spPr>
          <a:xfrm>
            <a:off x="1988267" y="4147703"/>
            <a:ext cx="939800" cy="800100"/>
          </a:xfrm>
          <a:prstGeom prst="rect">
            <a:avLst/>
          </a:prstGeom>
        </p:spPr>
      </p:pic>
      <p:pic>
        <p:nvPicPr>
          <p:cNvPr id="398" name="Picture 397">
            <a:extLst>
              <a:ext uri="{FF2B5EF4-FFF2-40B4-BE49-F238E27FC236}">
                <a16:creationId xmlns:a16="http://schemas.microsoft.com/office/drawing/2014/main" id="{F078A473-7D74-A7ED-B081-940380CCDED3}"/>
              </a:ext>
            </a:extLst>
          </p:cNvPr>
          <p:cNvPicPr>
            <a:picLocks noChangeAspect="1"/>
          </p:cNvPicPr>
          <p:nvPr userDrawn="1"/>
        </p:nvPicPr>
        <p:blipFill>
          <a:blip r:embed="rId24"/>
          <a:stretch>
            <a:fillRect/>
          </a:stretch>
        </p:blipFill>
        <p:spPr>
          <a:xfrm>
            <a:off x="3121626" y="4122303"/>
            <a:ext cx="825500" cy="825500"/>
          </a:xfrm>
          <a:prstGeom prst="rect">
            <a:avLst/>
          </a:prstGeom>
        </p:spPr>
      </p:pic>
      <p:pic>
        <p:nvPicPr>
          <p:cNvPr id="399" name="Picture 398">
            <a:extLst>
              <a:ext uri="{FF2B5EF4-FFF2-40B4-BE49-F238E27FC236}">
                <a16:creationId xmlns:a16="http://schemas.microsoft.com/office/drawing/2014/main" id="{3E8808EA-A804-DA96-4369-0E120D383A1A}"/>
              </a:ext>
            </a:extLst>
          </p:cNvPr>
          <p:cNvPicPr>
            <a:picLocks noChangeAspect="1"/>
          </p:cNvPicPr>
          <p:nvPr userDrawn="1"/>
        </p:nvPicPr>
        <p:blipFill>
          <a:blip r:embed="rId25"/>
          <a:stretch>
            <a:fillRect/>
          </a:stretch>
        </p:blipFill>
        <p:spPr>
          <a:xfrm>
            <a:off x="4257409" y="4231407"/>
            <a:ext cx="825500" cy="622300"/>
          </a:xfrm>
          <a:prstGeom prst="rect">
            <a:avLst/>
          </a:prstGeom>
        </p:spPr>
      </p:pic>
      <p:pic>
        <p:nvPicPr>
          <p:cNvPr id="400" name="Picture 399">
            <a:extLst>
              <a:ext uri="{FF2B5EF4-FFF2-40B4-BE49-F238E27FC236}">
                <a16:creationId xmlns:a16="http://schemas.microsoft.com/office/drawing/2014/main" id="{710E43FF-CAE6-EAB6-467B-A8D1E5746651}"/>
              </a:ext>
            </a:extLst>
          </p:cNvPr>
          <p:cNvPicPr>
            <a:picLocks noChangeAspect="1"/>
          </p:cNvPicPr>
          <p:nvPr userDrawn="1"/>
        </p:nvPicPr>
        <p:blipFill>
          <a:blip r:embed="rId26"/>
          <a:stretch>
            <a:fillRect/>
          </a:stretch>
        </p:blipFill>
        <p:spPr>
          <a:xfrm>
            <a:off x="5410222" y="4122303"/>
            <a:ext cx="825500" cy="825500"/>
          </a:xfrm>
          <a:prstGeom prst="rect">
            <a:avLst/>
          </a:prstGeom>
        </p:spPr>
      </p:pic>
      <p:pic>
        <p:nvPicPr>
          <p:cNvPr id="401" name="Picture 400">
            <a:extLst>
              <a:ext uri="{FF2B5EF4-FFF2-40B4-BE49-F238E27FC236}">
                <a16:creationId xmlns:a16="http://schemas.microsoft.com/office/drawing/2014/main" id="{A2F4B473-2C99-7B66-557A-373FBD18E1D2}"/>
              </a:ext>
            </a:extLst>
          </p:cNvPr>
          <p:cNvPicPr>
            <a:picLocks noChangeAspect="1"/>
          </p:cNvPicPr>
          <p:nvPr userDrawn="1"/>
        </p:nvPicPr>
        <p:blipFill>
          <a:blip r:embed="rId27"/>
          <a:stretch>
            <a:fillRect/>
          </a:stretch>
        </p:blipFill>
        <p:spPr>
          <a:xfrm>
            <a:off x="6555763" y="4058803"/>
            <a:ext cx="698500" cy="952500"/>
          </a:xfrm>
          <a:prstGeom prst="rect">
            <a:avLst/>
          </a:prstGeom>
        </p:spPr>
      </p:pic>
      <p:pic>
        <p:nvPicPr>
          <p:cNvPr id="402" name="Picture 401">
            <a:extLst>
              <a:ext uri="{FF2B5EF4-FFF2-40B4-BE49-F238E27FC236}">
                <a16:creationId xmlns:a16="http://schemas.microsoft.com/office/drawing/2014/main" id="{86C345F0-CF86-6591-96A1-A8404D6C1BAC}"/>
              </a:ext>
            </a:extLst>
          </p:cNvPr>
          <p:cNvPicPr>
            <a:picLocks noChangeAspect="1"/>
          </p:cNvPicPr>
          <p:nvPr userDrawn="1"/>
        </p:nvPicPr>
        <p:blipFill>
          <a:blip r:embed="rId28"/>
          <a:stretch>
            <a:fillRect/>
          </a:stretch>
        </p:blipFill>
        <p:spPr>
          <a:xfrm>
            <a:off x="7641382" y="4122303"/>
            <a:ext cx="673100" cy="825500"/>
          </a:xfrm>
          <a:prstGeom prst="rect">
            <a:avLst/>
          </a:prstGeom>
          <a:solidFill>
            <a:schemeClr val="bg1"/>
          </a:solidFill>
        </p:spPr>
      </p:pic>
      <p:pic>
        <p:nvPicPr>
          <p:cNvPr id="403" name="Picture 402">
            <a:extLst>
              <a:ext uri="{FF2B5EF4-FFF2-40B4-BE49-F238E27FC236}">
                <a16:creationId xmlns:a16="http://schemas.microsoft.com/office/drawing/2014/main" id="{F607766D-E104-FE44-F6E1-7F39750EED9E}"/>
              </a:ext>
            </a:extLst>
          </p:cNvPr>
          <p:cNvPicPr>
            <a:picLocks noChangeAspect="1"/>
          </p:cNvPicPr>
          <p:nvPr userDrawn="1"/>
        </p:nvPicPr>
        <p:blipFill>
          <a:blip r:embed="rId29"/>
          <a:stretch>
            <a:fillRect/>
          </a:stretch>
        </p:blipFill>
        <p:spPr>
          <a:xfrm>
            <a:off x="910959" y="5299362"/>
            <a:ext cx="825500" cy="825500"/>
          </a:xfrm>
          <a:prstGeom prst="rect">
            <a:avLst/>
          </a:prstGeom>
        </p:spPr>
      </p:pic>
      <p:pic>
        <p:nvPicPr>
          <p:cNvPr id="404" name="Picture 403">
            <a:extLst>
              <a:ext uri="{FF2B5EF4-FFF2-40B4-BE49-F238E27FC236}">
                <a16:creationId xmlns:a16="http://schemas.microsoft.com/office/drawing/2014/main" id="{B1B821F7-CFC4-97EB-B998-960D8AFFA2B5}"/>
              </a:ext>
            </a:extLst>
          </p:cNvPr>
          <p:cNvPicPr>
            <a:picLocks noChangeAspect="1"/>
          </p:cNvPicPr>
          <p:nvPr userDrawn="1"/>
        </p:nvPicPr>
        <p:blipFill>
          <a:blip r:embed="rId30"/>
          <a:stretch>
            <a:fillRect/>
          </a:stretch>
        </p:blipFill>
        <p:spPr>
          <a:xfrm>
            <a:off x="2099853" y="5291857"/>
            <a:ext cx="787400" cy="825500"/>
          </a:xfrm>
          <a:prstGeom prst="rect">
            <a:avLst/>
          </a:prstGeom>
        </p:spPr>
      </p:pic>
      <p:pic>
        <p:nvPicPr>
          <p:cNvPr id="405" name="Picture 404">
            <a:extLst>
              <a:ext uri="{FF2B5EF4-FFF2-40B4-BE49-F238E27FC236}">
                <a16:creationId xmlns:a16="http://schemas.microsoft.com/office/drawing/2014/main" id="{A49C3AB6-F265-C7E9-123E-2FE173DE1531}"/>
              </a:ext>
            </a:extLst>
          </p:cNvPr>
          <p:cNvPicPr>
            <a:picLocks noChangeAspect="1"/>
          </p:cNvPicPr>
          <p:nvPr userDrawn="1"/>
        </p:nvPicPr>
        <p:blipFill>
          <a:blip r:embed="rId31"/>
          <a:stretch>
            <a:fillRect/>
          </a:stretch>
        </p:blipFill>
        <p:spPr>
          <a:xfrm>
            <a:off x="3267676" y="5305712"/>
            <a:ext cx="533400" cy="825500"/>
          </a:xfrm>
          <a:prstGeom prst="rect">
            <a:avLst/>
          </a:prstGeom>
        </p:spPr>
      </p:pic>
      <p:pic>
        <p:nvPicPr>
          <p:cNvPr id="406" name="Picture 405">
            <a:extLst>
              <a:ext uri="{FF2B5EF4-FFF2-40B4-BE49-F238E27FC236}">
                <a16:creationId xmlns:a16="http://schemas.microsoft.com/office/drawing/2014/main" id="{7772D298-8EB7-3983-2269-197A7E336515}"/>
              </a:ext>
            </a:extLst>
          </p:cNvPr>
          <p:cNvPicPr>
            <a:picLocks noChangeAspect="1"/>
          </p:cNvPicPr>
          <p:nvPr userDrawn="1"/>
        </p:nvPicPr>
        <p:blipFill>
          <a:blip r:embed="rId32"/>
          <a:stretch>
            <a:fillRect/>
          </a:stretch>
        </p:blipFill>
        <p:spPr>
          <a:xfrm>
            <a:off x="4246441" y="5451762"/>
            <a:ext cx="825500" cy="533400"/>
          </a:xfrm>
          <a:prstGeom prst="rect">
            <a:avLst/>
          </a:prstGeom>
        </p:spPr>
      </p:pic>
      <p:pic>
        <p:nvPicPr>
          <p:cNvPr id="407" name="Picture 406">
            <a:extLst>
              <a:ext uri="{FF2B5EF4-FFF2-40B4-BE49-F238E27FC236}">
                <a16:creationId xmlns:a16="http://schemas.microsoft.com/office/drawing/2014/main" id="{340D5EA7-5BD7-50A3-A6BD-19A6029433B2}"/>
              </a:ext>
            </a:extLst>
          </p:cNvPr>
          <p:cNvPicPr>
            <a:picLocks noChangeAspect="1"/>
          </p:cNvPicPr>
          <p:nvPr userDrawn="1"/>
        </p:nvPicPr>
        <p:blipFill>
          <a:blip r:embed="rId33"/>
          <a:stretch>
            <a:fillRect/>
          </a:stretch>
        </p:blipFill>
        <p:spPr>
          <a:xfrm>
            <a:off x="5434469" y="5266457"/>
            <a:ext cx="698500" cy="800100"/>
          </a:xfrm>
          <a:prstGeom prst="rect">
            <a:avLst/>
          </a:prstGeom>
        </p:spPr>
      </p:pic>
      <p:pic>
        <p:nvPicPr>
          <p:cNvPr id="408" name="Picture 407">
            <a:extLst>
              <a:ext uri="{FF2B5EF4-FFF2-40B4-BE49-F238E27FC236}">
                <a16:creationId xmlns:a16="http://schemas.microsoft.com/office/drawing/2014/main" id="{CA88933D-5FCC-54C3-1B67-17F71B9A2B4E}"/>
              </a:ext>
            </a:extLst>
          </p:cNvPr>
          <p:cNvPicPr>
            <a:picLocks noChangeAspect="1"/>
          </p:cNvPicPr>
          <p:nvPr userDrawn="1"/>
        </p:nvPicPr>
        <p:blipFill>
          <a:blip r:embed="rId34"/>
          <a:stretch>
            <a:fillRect/>
          </a:stretch>
        </p:blipFill>
        <p:spPr>
          <a:xfrm>
            <a:off x="6720863" y="5299362"/>
            <a:ext cx="368300" cy="800100"/>
          </a:xfrm>
          <a:prstGeom prst="rect">
            <a:avLst/>
          </a:prstGeom>
        </p:spPr>
      </p:pic>
      <p:pic>
        <p:nvPicPr>
          <p:cNvPr id="409" name="Picture 408">
            <a:extLst>
              <a:ext uri="{FF2B5EF4-FFF2-40B4-BE49-F238E27FC236}">
                <a16:creationId xmlns:a16="http://schemas.microsoft.com/office/drawing/2014/main" id="{EC531A3F-30AF-175C-EF66-512AA16FACFB}"/>
              </a:ext>
            </a:extLst>
          </p:cNvPr>
          <p:cNvPicPr>
            <a:picLocks noChangeAspect="1"/>
          </p:cNvPicPr>
          <p:nvPr userDrawn="1"/>
        </p:nvPicPr>
        <p:blipFill>
          <a:blip r:embed="rId35"/>
          <a:stretch>
            <a:fillRect/>
          </a:stretch>
        </p:blipFill>
        <p:spPr>
          <a:xfrm>
            <a:off x="7577882" y="5291857"/>
            <a:ext cx="736600" cy="749300"/>
          </a:xfrm>
          <a:prstGeom prst="rect">
            <a:avLst/>
          </a:prstGeom>
          <a:solidFill>
            <a:schemeClr val="bg1"/>
          </a:solidFill>
        </p:spPr>
      </p:pic>
      <p:pic>
        <p:nvPicPr>
          <p:cNvPr id="410" name="Picture 409">
            <a:extLst>
              <a:ext uri="{FF2B5EF4-FFF2-40B4-BE49-F238E27FC236}">
                <a16:creationId xmlns:a16="http://schemas.microsoft.com/office/drawing/2014/main" id="{CAD3B499-D3D4-2399-31DD-F4EA4693B5A6}"/>
              </a:ext>
            </a:extLst>
          </p:cNvPr>
          <p:cNvPicPr>
            <a:picLocks noChangeAspect="1"/>
          </p:cNvPicPr>
          <p:nvPr userDrawn="1"/>
        </p:nvPicPr>
        <p:blipFill>
          <a:blip r:embed="rId36"/>
          <a:stretch>
            <a:fillRect/>
          </a:stretch>
        </p:blipFill>
        <p:spPr>
          <a:xfrm>
            <a:off x="5429505" y="749876"/>
            <a:ext cx="762000" cy="749300"/>
          </a:xfrm>
          <a:prstGeom prst="rect">
            <a:avLst/>
          </a:prstGeom>
          <a:solidFill>
            <a:schemeClr val="bg1"/>
          </a:solidFill>
        </p:spPr>
      </p:pic>
      <p:sp>
        <p:nvSpPr>
          <p:cNvPr id="2" name="TextBox 1">
            <a:extLst>
              <a:ext uri="{FF2B5EF4-FFF2-40B4-BE49-F238E27FC236}">
                <a16:creationId xmlns:a16="http://schemas.microsoft.com/office/drawing/2014/main" id="{65A9D50F-9135-25BA-FF63-F7300AF4216F}"/>
              </a:ext>
            </a:extLst>
          </p:cNvPr>
          <p:cNvSpPr txBox="1"/>
          <p:nvPr userDrawn="1"/>
        </p:nvSpPr>
        <p:spPr>
          <a:xfrm>
            <a:off x="2388450" y="234474"/>
            <a:ext cx="4470054" cy="369332"/>
          </a:xfrm>
          <a:prstGeom prst="rect">
            <a:avLst/>
          </a:prstGeom>
          <a:noFill/>
        </p:spPr>
        <p:txBody>
          <a:bodyPr wrap="square" rtlCol="0">
            <a:spAutoFit/>
          </a:bodyPr>
          <a:lstStyle/>
          <a:p>
            <a:r>
              <a:rPr lang="en-US"/>
              <a:t>Copy and paste icons to use in your slides</a:t>
            </a:r>
          </a:p>
        </p:txBody>
      </p:sp>
    </p:spTree>
    <p:extLst>
      <p:ext uri="{BB962C8B-B14F-4D97-AF65-F5344CB8AC3E}">
        <p14:creationId xmlns:p14="http://schemas.microsoft.com/office/powerpoint/2010/main" val="346534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icons">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1C7DEF-4391-80F4-DB8A-63D85F1659B9}"/>
              </a:ext>
            </a:extLst>
          </p:cNvPr>
          <p:cNvPicPr>
            <a:picLocks noChangeAspect="1"/>
          </p:cNvPicPr>
          <p:nvPr userDrawn="1"/>
        </p:nvPicPr>
        <p:blipFill>
          <a:blip r:embed="rId2">
            <a:biLevel thresh="25000"/>
          </a:blip>
          <a:stretch>
            <a:fillRect/>
          </a:stretch>
        </p:blipFill>
        <p:spPr>
          <a:xfrm>
            <a:off x="877178" y="795481"/>
            <a:ext cx="774700" cy="825500"/>
          </a:xfrm>
          <a:prstGeom prst="rect">
            <a:avLst/>
          </a:prstGeom>
          <a:solidFill>
            <a:schemeClr val="bg1"/>
          </a:solidFill>
        </p:spPr>
      </p:pic>
      <p:pic>
        <p:nvPicPr>
          <p:cNvPr id="4" name="Picture 3">
            <a:extLst>
              <a:ext uri="{FF2B5EF4-FFF2-40B4-BE49-F238E27FC236}">
                <a16:creationId xmlns:a16="http://schemas.microsoft.com/office/drawing/2014/main" id="{D36D0072-99AB-44EF-325B-FB782544DABE}"/>
              </a:ext>
            </a:extLst>
          </p:cNvPr>
          <p:cNvPicPr>
            <a:picLocks noChangeAspect="1"/>
          </p:cNvPicPr>
          <p:nvPr userDrawn="1"/>
        </p:nvPicPr>
        <p:blipFill>
          <a:blip r:embed="rId3">
            <a:biLevel thresh="25000"/>
          </a:blip>
          <a:stretch>
            <a:fillRect/>
          </a:stretch>
        </p:blipFill>
        <p:spPr>
          <a:xfrm>
            <a:off x="1974459" y="882857"/>
            <a:ext cx="825500" cy="647700"/>
          </a:xfrm>
          <a:prstGeom prst="rect">
            <a:avLst/>
          </a:prstGeom>
        </p:spPr>
      </p:pic>
      <p:pic>
        <p:nvPicPr>
          <p:cNvPr id="5" name="Picture 4">
            <a:extLst>
              <a:ext uri="{FF2B5EF4-FFF2-40B4-BE49-F238E27FC236}">
                <a16:creationId xmlns:a16="http://schemas.microsoft.com/office/drawing/2014/main" id="{E4BEC8F2-318F-3545-0868-CDE98EC4EBD5}"/>
              </a:ext>
            </a:extLst>
          </p:cNvPr>
          <p:cNvPicPr>
            <a:picLocks noChangeAspect="1"/>
          </p:cNvPicPr>
          <p:nvPr userDrawn="1"/>
        </p:nvPicPr>
        <p:blipFill>
          <a:blip r:embed="rId4">
            <a:biLevel thresh="25000"/>
          </a:blip>
          <a:stretch>
            <a:fillRect/>
          </a:stretch>
        </p:blipFill>
        <p:spPr>
          <a:xfrm>
            <a:off x="3132439" y="876301"/>
            <a:ext cx="673100" cy="673100"/>
          </a:xfrm>
          <a:prstGeom prst="rect">
            <a:avLst/>
          </a:prstGeom>
          <a:solidFill>
            <a:schemeClr val="bg1"/>
          </a:solidFill>
        </p:spPr>
      </p:pic>
      <p:pic>
        <p:nvPicPr>
          <p:cNvPr id="6" name="Picture 5">
            <a:extLst>
              <a:ext uri="{FF2B5EF4-FFF2-40B4-BE49-F238E27FC236}">
                <a16:creationId xmlns:a16="http://schemas.microsoft.com/office/drawing/2014/main" id="{4C8BAD8D-D85F-3337-F6CF-D9C19F6F333D}"/>
              </a:ext>
            </a:extLst>
          </p:cNvPr>
          <p:cNvPicPr>
            <a:picLocks noChangeAspect="1"/>
          </p:cNvPicPr>
          <p:nvPr userDrawn="1"/>
        </p:nvPicPr>
        <p:blipFill>
          <a:blip r:embed="rId5">
            <a:biLevel thresh="25000"/>
          </a:blip>
          <a:stretch>
            <a:fillRect/>
          </a:stretch>
        </p:blipFill>
        <p:spPr>
          <a:xfrm>
            <a:off x="4219009" y="858981"/>
            <a:ext cx="749300" cy="698500"/>
          </a:xfrm>
          <a:prstGeom prst="rect">
            <a:avLst/>
          </a:prstGeom>
          <a:solidFill>
            <a:schemeClr val="bg1"/>
          </a:solidFill>
        </p:spPr>
      </p:pic>
      <p:pic>
        <p:nvPicPr>
          <p:cNvPr id="7" name="Picture 6">
            <a:extLst>
              <a:ext uri="{FF2B5EF4-FFF2-40B4-BE49-F238E27FC236}">
                <a16:creationId xmlns:a16="http://schemas.microsoft.com/office/drawing/2014/main" id="{6945BEBD-E7E5-6199-62E9-DCB2BE12E033}"/>
              </a:ext>
            </a:extLst>
          </p:cNvPr>
          <p:cNvPicPr>
            <a:picLocks noChangeAspect="1"/>
          </p:cNvPicPr>
          <p:nvPr userDrawn="1"/>
        </p:nvPicPr>
        <p:blipFill>
          <a:blip r:embed="rId6">
            <a:biLevel thresh="25000"/>
          </a:blip>
          <a:stretch>
            <a:fillRect/>
          </a:stretch>
        </p:blipFill>
        <p:spPr>
          <a:xfrm>
            <a:off x="6431927" y="858981"/>
            <a:ext cx="825500" cy="698500"/>
          </a:xfrm>
          <a:prstGeom prst="rect">
            <a:avLst/>
          </a:prstGeom>
          <a:solidFill>
            <a:schemeClr val="bg1"/>
          </a:solidFill>
        </p:spPr>
      </p:pic>
      <p:pic>
        <p:nvPicPr>
          <p:cNvPr id="8" name="Picture 7">
            <a:extLst>
              <a:ext uri="{FF2B5EF4-FFF2-40B4-BE49-F238E27FC236}">
                <a16:creationId xmlns:a16="http://schemas.microsoft.com/office/drawing/2014/main" id="{1D1D3D19-7A6B-6E4F-222E-EEE65DE7A2BB}"/>
              </a:ext>
            </a:extLst>
          </p:cNvPr>
          <p:cNvPicPr>
            <a:picLocks noChangeAspect="1"/>
          </p:cNvPicPr>
          <p:nvPr userDrawn="1"/>
        </p:nvPicPr>
        <p:blipFill>
          <a:blip r:embed="rId7">
            <a:biLevel thresh="25000"/>
          </a:blip>
          <a:stretch>
            <a:fillRect/>
          </a:stretch>
        </p:blipFill>
        <p:spPr>
          <a:xfrm>
            <a:off x="7577755" y="795481"/>
            <a:ext cx="635000" cy="825500"/>
          </a:xfrm>
          <a:prstGeom prst="rect">
            <a:avLst/>
          </a:prstGeom>
          <a:solidFill>
            <a:schemeClr val="bg1"/>
          </a:solidFill>
        </p:spPr>
      </p:pic>
      <p:pic>
        <p:nvPicPr>
          <p:cNvPr id="12" name="Picture 11">
            <a:extLst>
              <a:ext uri="{FF2B5EF4-FFF2-40B4-BE49-F238E27FC236}">
                <a16:creationId xmlns:a16="http://schemas.microsoft.com/office/drawing/2014/main" id="{2F6635E7-651F-CCAE-E115-D8E5D040FDDF}"/>
              </a:ext>
            </a:extLst>
          </p:cNvPr>
          <p:cNvPicPr>
            <a:picLocks noChangeAspect="1"/>
          </p:cNvPicPr>
          <p:nvPr userDrawn="1"/>
        </p:nvPicPr>
        <p:blipFill>
          <a:blip r:embed="rId8">
            <a:biLevel thresh="25000"/>
          </a:blip>
          <a:stretch>
            <a:fillRect/>
          </a:stretch>
        </p:blipFill>
        <p:spPr>
          <a:xfrm>
            <a:off x="841386" y="1925782"/>
            <a:ext cx="825500" cy="825500"/>
          </a:xfrm>
          <a:prstGeom prst="rect">
            <a:avLst/>
          </a:prstGeom>
        </p:spPr>
      </p:pic>
      <p:pic>
        <p:nvPicPr>
          <p:cNvPr id="257" name="Picture 256">
            <a:extLst>
              <a:ext uri="{FF2B5EF4-FFF2-40B4-BE49-F238E27FC236}">
                <a16:creationId xmlns:a16="http://schemas.microsoft.com/office/drawing/2014/main" id="{DBCD74D0-6F01-4730-729C-D6BDF3E3B475}"/>
              </a:ext>
            </a:extLst>
          </p:cNvPr>
          <p:cNvPicPr>
            <a:picLocks noChangeAspect="1"/>
          </p:cNvPicPr>
          <p:nvPr userDrawn="1"/>
        </p:nvPicPr>
        <p:blipFill>
          <a:blip r:embed="rId9">
            <a:biLevel thresh="25000"/>
          </a:blip>
          <a:stretch>
            <a:fillRect/>
          </a:stretch>
        </p:blipFill>
        <p:spPr>
          <a:xfrm>
            <a:off x="1992180" y="1951182"/>
            <a:ext cx="825500" cy="774700"/>
          </a:xfrm>
          <a:prstGeom prst="rect">
            <a:avLst/>
          </a:prstGeom>
        </p:spPr>
      </p:pic>
      <p:pic>
        <p:nvPicPr>
          <p:cNvPr id="258" name="Picture 257">
            <a:extLst>
              <a:ext uri="{FF2B5EF4-FFF2-40B4-BE49-F238E27FC236}">
                <a16:creationId xmlns:a16="http://schemas.microsoft.com/office/drawing/2014/main" id="{A57EE55A-B68A-68D9-5C83-4F129B2E8807}"/>
              </a:ext>
            </a:extLst>
          </p:cNvPr>
          <p:cNvPicPr>
            <a:picLocks noChangeAspect="1"/>
          </p:cNvPicPr>
          <p:nvPr userDrawn="1"/>
        </p:nvPicPr>
        <p:blipFill>
          <a:blip r:embed="rId10">
            <a:biLevel thresh="25000"/>
          </a:blip>
          <a:stretch>
            <a:fillRect/>
          </a:stretch>
        </p:blipFill>
        <p:spPr>
          <a:xfrm>
            <a:off x="3356853" y="1900382"/>
            <a:ext cx="215900" cy="876300"/>
          </a:xfrm>
          <a:prstGeom prst="rect">
            <a:avLst/>
          </a:prstGeom>
        </p:spPr>
      </p:pic>
      <p:pic>
        <p:nvPicPr>
          <p:cNvPr id="259" name="Picture 258">
            <a:extLst>
              <a:ext uri="{FF2B5EF4-FFF2-40B4-BE49-F238E27FC236}">
                <a16:creationId xmlns:a16="http://schemas.microsoft.com/office/drawing/2014/main" id="{9B84D8F6-8DCC-9C2C-EE8A-63509F6F263E}"/>
              </a:ext>
            </a:extLst>
          </p:cNvPr>
          <p:cNvPicPr>
            <a:picLocks noChangeAspect="1"/>
          </p:cNvPicPr>
          <p:nvPr userDrawn="1"/>
        </p:nvPicPr>
        <p:blipFill>
          <a:blip r:embed="rId11">
            <a:biLevel thresh="25000"/>
          </a:blip>
          <a:stretch>
            <a:fillRect/>
          </a:stretch>
        </p:blipFill>
        <p:spPr>
          <a:xfrm>
            <a:off x="4164168" y="1938482"/>
            <a:ext cx="850900" cy="800100"/>
          </a:xfrm>
          <a:prstGeom prst="rect">
            <a:avLst/>
          </a:prstGeom>
        </p:spPr>
      </p:pic>
      <p:pic>
        <p:nvPicPr>
          <p:cNvPr id="260" name="Picture 259">
            <a:extLst>
              <a:ext uri="{FF2B5EF4-FFF2-40B4-BE49-F238E27FC236}">
                <a16:creationId xmlns:a16="http://schemas.microsoft.com/office/drawing/2014/main" id="{0420F263-0252-D375-3282-D60DE451C665}"/>
              </a:ext>
            </a:extLst>
          </p:cNvPr>
          <p:cNvPicPr>
            <a:picLocks noChangeAspect="1"/>
          </p:cNvPicPr>
          <p:nvPr userDrawn="1"/>
        </p:nvPicPr>
        <p:blipFill>
          <a:blip r:embed="rId12">
            <a:biLevel thresh="25000"/>
          </a:blip>
          <a:stretch>
            <a:fillRect/>
          </a:stretch>
        </p:blipFill>
        <p:spPr>
          <a:xfrm>
            <a:off x="5264449" y="2003136"/>
            <a:ext cx="977900" cy="711200"/>
          </a:xfrm>
          <a:prstGeom prst="rect">
            <a:avLst/>
          </a:prstGeom>
        </p:spPr>
      </p:pic>
      <p:pic>
        <p:nvPicPr>
          <p:cNvPr id="384" name="Picture 383">
            <a:extLst>
              <a:ext uri="{FF2B5EF4-FFF2-40B4-BE49-F238E27FC236}">
                <a16:creationId xmlns:a16="http://schemas.microsoft.com/office/drawing/2014/main" id="{8286BE11-3E52-5FEE-C78F-13A2F2F5968D}"/>
              </a:ext>
            </a:extLst>
          </p:cNvPr>
          <p:cNvPicPr>
            <a:picLocks noChangeAspect="1"/>
          </p:cNvPicPr>
          <p:nvPr userDrawn="1"/>
        </p:nvPicPr>
        <p:blipFill>
          <a:blip r:embed="rId13">
            <a:biLevel thresh="25000"/>
          </a:blip>
          <a:stretch>
            <a:fillRect/>
          </a:stretch>
        </p:blipFill>
        <p:spPr>
          <a:xfrm>
            <a:off x="6486190" y="1984086"/>
            <a:ext cx="749300" cy="749300"/>
          </a:xfrm>
          <a:prstGeom prst="rect">
            <a:avLst/>
          </a:prstGeom>
        </p:spPr>
      </p:pic>
      <p:pic>
        <p:nvPicPr>
          <p:cNvPr id="385" name="Picture 384">
            <a:extLst>
              <a:ext uri="{FF2B5EF4-FFF2-40B4-BE49-F238E27FC236}">
                <a16:creationId xmlns:a16="http://schemas.microsoft.com/office/drawing/2014/main" id="{F5A3E164-8208-C7F8-595E-ABC1C3E403A8}"/>
              </a:ext>
            </a:extLst>
          </p:cNvPr>
          <p:cNvPicPr>
            <a:picLocks noChangeAspect="1"/>
          </p:cNvPicPr>
          <p:nvPr userDrawn="1"/>
        </p:nvPicPr>
        <p:blipFill>
          <a:blip r:embed="rId14">
            <a:biLevel thresh="25000"/>
          </a:blip>
          <a:stretch>
            <a:fillRect/>
          </a:stretch>
        </p:blipFill>
        <p:spPr>
          <a:xfrm>
            <a:off x="7533709" y="1945986"/>
            <a:ext cx="711200" cy="825500"/>
          </a:xfrm>
          <a:prstGeom prst="rect">
            <a:avLst/>
          </a:prstGeom>
          <a:solidFill>
            <a:schemeClr val="bg1"/>
          </a:solidFill>
        </p:spPr>
      </p:pic>
      <p:pic>
        <p:nvPicPr>
          <p:cNvPr id="386" name="Picture 385">
            <a:extLst>
              <a:ext uri="{FF2B5EF4-FFF2-40B4-BE49-F238E27FC236}">
                <a16:creationId xmlns:a16="http://schemas.microsoft.com/office/drawing/2014/main" id="{CC76B5F7-5EB0-FB94-FA47-47C16D589BA9}"/>
              </a:ext>
            </a:extLst>
          </p:cNvPr>
          <p:cNvPicPr>
            <a:picLocks noChangeAspect="1"/>
          </p:cNvPicPr>
          <p:nvPr userDrawn="1"/>
        </p:nvPicPr>
        <p:blipFill>
          <a:blip r:embed="rId15">
            <a:biLevel thresh="25000"/>
          </a:blip>
          <a:stretch>
            <a:fillRect/>
          </a:stretch>
        </p:blipFill>
        <p:spPr>
          <a:xfrm>
            <a:off x="776906" y="3198090"/>
            <a:ext cx="939800" cy="482600"/>
          </a:xfrm>
          <a:prstGeom prst="rect">
            <a:avLst/>
          </a:prstGeom>
        </p:spPr>
      </p:pic>
      <p:pic>
        <p:nvPicPr>
          <p:cNvPr id="387" name="Picture 386">
            <a:extLst>
              <a:ext uri="{FF2B5EF4-FFF2-40B4-BE49-F238E27FC236}">
                <a16:creationId xmlns:a16="http://schemas.microsoft.com/office/drawing/2014/main" id="{0B949B89-78C1-216A-9FA9-C0F7B00A6E80}"/>
              </a:ext>
            </a:extLst>
          </p:cNvPr>
          <p:cNvPicPr>
            <a:picLocks noChangeAspect="1"/>
          </p:cNvPicPr>
          <p:nvPr userDrawn="1"/>
        </p:nvPicPr>
        <p:blipFill>
          <a:blip r:embed="rId16">
            <a:biLevel thresh="25000"/>
          </a:blip>
          <a:stretch>
            <a:fillRect/>
          </a:stretch>
        </p:blipFill>
        <p:spPr>
          <a:xfrm>
            <a:off x="2032358" y="3117849"/>
            <a:ext cx="723900" cy="685800"/>
          </a:xfrm>
          <a:prstGeom prst="rect">
            <a:avLst/>
          </a:prstGeom>
        </p:spPr>
      </p:pic>
      <p:pic>
        <p:nvPicPr>
          <p:cNvPr id="388" name="Picture 387">
            <a:extLst>
              <a:ext uri="{FF2B5EF4-FFF2-40B4-BE49-F238E27FC236}">
                <a16:creationId xmlns:a16="http://schemas.microsoft.com/office/drawing/2014/main" id="{99676480-924C-A73C-8346-F3104D9EB74B}"/>
              </a:ext>
            </a:extLst>
          </p:cNvPr>
          <p:cNvPicPr>
            <a:picLocks noChangeAspect="1"/>
          </p:cNvPicPr>
          <p:nvPr userDrawn="1"/>
        </p:nvPicPr>
        <p:blipFill>
          <a:blip r:embed="rId17">
            <a:biLevel thresh="25000"/>
          </a:blip>
          <a:stretch>
            <a:fillRect/>
          </a:stretch>
        </p:blipFill>
        <p:spPr>
          <a:xfrm>
            <a:off x="3044548" y="3071090"/>
            <a:ext cx="825500" cy="749300"/>
          </a:xfrm>
          <a:prstGeom prst="rect">
            <a:avLst/>
          </a:prstGeom>
        </p:spPr>
      </p:pic>
      <p:pic>
        <p:nvPicPr>
          <p:cNvPr id="389" name="Picture 388">
            <a:extLst>
              <a:ext uri="{FF2B5EF4-FFF2-40B4-BE49-F238E27FC236}">
                <a16:creationId xmlns:a16="http://schemas.microsoft.com/office/drawing/2014/main" id="{A30907FF-6E1F-AC73-B0EA-B5BB44691338}"/>
              </a:ext>
            </a:extLst>
          </p:cNvPr>
          <p:cNvPicPr>
            <a:picLocks noChangeAspect="1"/>
          </p:cNvPicPr>
          <p:nvPr userDrawn="1"/>
        </p:nvPicPr>
        <p:blipFill>
          <a:blip r:embed="rId18">
            <a:biLevel thresh="25000"/>
          </a:blip>
          <a:stretch>
            <a:fillRect/>
          </a:stretch>
        </p:blipFill>
        <p:spPr>
          <a:xfrm>
            <a:off x="4217336" y="3083790"/>
            <a:ext cx="736600" cy="736600"/>
          </a:xfrm>
          <a:prstGeom prst="rect">
            <a:avLst/>
          </a:prstGeom>
        </p:spPr>
      </p:pic>
      <p:pic>
        <p:nvPicPr>
          <p:cNvPr id="390" name="Picture 389">
            <a:extLst>
              <a:ext uri="{FF2B5EF4-FFF2-40B4-BE49-F238E27FC236}">
                <a16:creationId xmlns:a16="http://schemas.microsoft.com/office/drawing/2014/main" id="{05AC2046-E488-29A8-C805-3F24981E9473}"/>
              </a:ext>
            </a:extLst>
          </p:cNvPr>
          <p:cNvPicPr>
            <a:picLocks noChangeAspect="1"/>
          </p:cNvPicPr>
          <p:nvPr userDrawn="1"/>
        </p:nvPicPr>
        <p:blipFill>
          <a:blip r:embed="rId19">
            <a:biLevel thresh="25000"/>
          </a:blip>
          <a:stretch>
            <a:fillRect/>
          </a:stretch>
        </p:blipFill>
        <p:spPr>
          <a:xfrm>
            <a:off x="5385332" y="3042804"/>
            <a:ext cx="711200" cy="825500"/>
          </a:xfrm>
          <a:prstGeom prst="rect">
            <a:avLst/>
          </a:prstGeom>
        </p:spPr>
      </p:pic>
      <p:pic>
        <p:nvPicPr>
          <p:cNvPr id="391" name="Picture 390">
            <a:extLst>
              <a:ext uri="{FF2B5EF4-FFF2-40B4-BE49-F238E27FC236}">
                <a16:creationId xmlns:a16="http://schemas.microsoft.com/office/drawing/2014/main" id="{AB833E19-0028-EAA9-F7F9-9C53C8C7BE7B}"/>
              </a:ext>
            </a:extLst>
          </p:cNvPr>
          <p:cNvPicPr>
            <a:picLocks noChangeAspect="1"/>
          </p:cNvPicPr>
          <p:nvPr userDrawn="1"/>
        </p:nvPicPr>
        <p:blipFill>
          <a:blip r:embed="rId20">
            <a:biLevel thresh="25000"/>
          </a:blip>
          <a:stretch>
            <a:fillRect/>
          </a:stretch>
        </p:blipFill>
        <p:spPr>
          <a:xfrm>
            <a:off x="6463677" y="2956790"/>
            <a:ext cx="762000" cy="977900"/>
          </a:xfrm>
          <a:prstGeom prst="rect">
            <a:avLst/>
          </a:prstGeom>
        </p:spPr>
      </p:pic>
      <p:pic>
        <p:nvPicPr>
          <p:cNvPr id="392" name="Picture 391">
            <a:extLst>
              <a:ext uri="{FF2B5EF4-FFF2-40B4-BE49-F238E27FC236}">
                <a16:creationId xmlns:a16="http://schemas.microsoft.com/office/drawing/2014/main" id="{2889FD06-E09E-5EF4-08CC-9C81000308CA}"/>
              </a:ext>
            </a:extLst>
          </p:cNvPr>
          <p:cNvPicPr>
            <a:picLocks noChangeAspect="1"/>
          </p:cNvPicPr>
          <p:nvPr userDrawn="1"/>
        </p:nvPicPr>
        <p:blipFill>
          <a:blip r:embed="rId21">
            <a:biLevel thresh="25000"/>
          </a:blip>
          <a:stretch>
            <a:fillRect/>
          </a:stretch>
        </p:blipFill>
        <p:spPr>
          <a:xfrm>
            <a:off x="7450756" y="3001240"/>
            <a:ext cx="889000" cy="889000"/>
          </a:xfrm>
          <a:prstGeom prst="rect">
            <a:avLst/>
          </a:prstGeom>
          <a:solidFill>
            <a:schemeClr val="bg1"/>
          </a:solidFill>
        </p:spPr>
      </p:pic>
      <p:pic>
        <p:nvPicPr>
          <p:cNvPr id="393" name="Picture 392">
            <a:extLst>
              <a:ext uri="{FF2B5EF4-FFF2-40B4-BE49-F238E27FC236}">
                <a16:creationId xmlns:a16="http://schemas.microsoft.com/office/drawing/2014/main" id="{D8390BC5-EFFB-13C0-8D2C-4B36FB5972E5}"/>
              </a:ext>
            </a:extLst>
          </p:cNvPr>
          <p:cNvPicPr>
            <a:picLocks noChangeAspect="1"/>
          </p:cNvPicPr>
          <p:nvPr userDrawn="1"/>
        </p:nvPicPr>
        <p:blipFill>
          <a:blip r:embed="rId22">
            <a:biLevel thresh="25000"/>
          </a:blip>
          <a:stretch>
            <a:fillRect/>
          </a:stretch>
        </p:blipFill>
        <p:spPr>
          <a:xfrm>
            <a:off x="819568" y="4189844"/>
            <a:ext cx="889000" cy="850900"/>
          </a:xfrm>
          <a:prstGeom prst="rect">
            <a:avLst/>
          </a:prstGeom>
        </p:spPr>
      </p:pic>
      <p:pic>
        <p:nvPicPr>
          <p:cNvPr id="394" name="Picture 393">
            <a:extLst>
              <a:ext uri="{FF2B5EF4-FFF2-40B4-BE49-F238E27FC236}">
                <a16:creationId xmlns:a16="http://schemas.microsoft.com/office/drawing/2014/main" id="{7B2D38FD-5561-6E32-D06A-C8AE39F0D2F9}"/>
              </a:ext>
            </a:extLst>
          </p:cNvPr>
          <p:cNvPicPr>
            <a:picLocks noChangeAspect="1"/>
          </p:cNvPicPr>
          <p:nvPr userDrawn="1"/>
        </p:nvPicPr>
        <p:blipFill>
          <a:blip r:embed="rId23">
            <a:biLevel thresh="25000"/>
          </a:blip>
          <a:stretch>
            <a:fillRect/>
          </a:stretch>
        </p:blipFill>
        <p:spPr>
          <a:xfrm>
            <a:off x="1918694" y="4220440"/>
            <a:ext cx="939800" cy="800100"/>
          </a:xfrm>
          <a:prstGeom prst="rect">
            <a:avLst/>
          </a:prstGeom>
        </p:spPr>
      </p:pic>
      <p:pic>
        <p:nvPicPr>
          <p:cNvPr id="395" name="Picture 394">
            <a:extLst>
              <a:ext uri="{FF2B5EF4-FFF2-40B4-BE49-F238E27FC236}">
                <a16:creationId xmlns:a16="http://schemas.microsoft.com/office/drawing/2014/main" id="{FE01850C-FB35-382C-92A0-C0AC9C29ADCC}"/>
              </a:ext>
            </a:extLst>
          </p:cNvPr>
          <p:cNvPicPr>
            <a:picLocks noChangeAspect="1"/>
          </p:cNvPicPr>
          <p:nvPr userDrawn="1"/>
        </p:nvPicPr>
        <p:blipFill>
          <a:blip r:embed="rId24">
            <a:biLevel thresh="25000"/>
          </a:blip>
          <a:stretch>
            <a:fillRect/>
          </a:stretch>
        </p:blipFill>
        <p:spPr>
          <a:xfrm>
            <a:off x="3052053" y="4195040"/>
            <a:ext cx="825500" cy="825500"/>
          </a:xfrm>
          <a:prstGeom prst="rect">
            <a:avLst/>
          </a:prstGeom>
        </p:spPr>
      </p:pic>
      <p:pic>
        <p:nvPicPr>
          <p:cNvPr id="396" name="Picture 395">
            <a:extLst>
              <a:ext uri="{FF2B5EF4-FFF2-40B4-BE49-F238E27FC236}">
                <a16:creationId xmlns:a16="http://schemas.microsoft.com/office/drawing/2014/main" id="{011E8733-1236-53F6-2053-F66E20412DAF}"/>
              </a:ext>
            </a:extLst>
          </p:cNvPr>
          <p:cNvPicPr>
            <a:picLocks noChangeAspect="1"/>
          </p:cNvPicPr>
          <p:nvPr userDrawn="1"/>
        </p:nvPicPr>
        <p:blipFill>
          <a:blip r:embed="rId25">
            <a:biLevel thresh="25000"/>
          </a:blip>
          <a:stretch>
            <a:fillRect/>
          </a:stretch>
        </p:blipFill>
        <p:spPr>
          <a:xfrm>
            <a:off x="4187836" y="4304144"/>
            <a:ext cx="825500" cy="622300"/>
          </a:xfrm>
          <a:prstGeom prst="rect">
            <a:avLst/>
          </a:prstGeom>
        </p:spPr>
      </p:pic>
      <p:pic>
        <p:nvPicPr>
          <p:cNvPr id="397" name="Picture 396">
            <a:extLst>
              <a:ext uri="{FF2B5EF4-FFF2-40B4-BE49-F238E27FC236}">
                <a16:creationId xmlns:a16="http://schemas.microsoft.com/office/drawing/2014/main" id="{58430154-9D89-8281-ED96-7E8F104F3D28}"/>
              </a:ext>
            </a:extLst>
          </p:cNvPr>
          <p:cNvPicPr>
            <a:picLocks noChangeAspect="1"/>
          </p:cNvPicPr>
          <p:nvPr userDrawn="1"/>
        </p:nvPicPr>
        <p:blipFill>
          <a:blip r:embed="rId26">
            <a:biLevel thresh="25000"/>
          </a:blip>
          <a:stretch>
            <a:fillRect/>
          </a:stretch>
        </p:blipFill>
        <p:spPr>
          <a:xfrm>
            <a:off x="5340649" y="4195040"/>
            <a:ext cx="825500" cy="825500"/>
          </a:xfrm>
          <a:prstGeom prst="rect">
            <a:avLst/>
          </a:prstGeom>
        </p:spPr>
      </p:pic>
      <p:pic>
        <p:nvPicPr>
          <p:cNvPr id="398" name="Picture 397">
            <a:extLst>
              <a:ext uri="{FF2B5EF4-FFF2-40B4-BE49-F238E27FC236}">
                <a16:creationId xmlns:a16="http://schemas.microsoft.com/office/drawing/2014/main" id="{FA682A78-3670-16D9-DED5-B9309C59F9E1}"/>
              </a:ext>
            </a:extLst>
          </p:cNvPr>
          <p:cNvPicPr>
            <a:picLocks noChangeAspect="1"/>
          </p:cNvPicPr>
          <p:nvPr userDrawn="1"/>
        </p:nvPicPr>
        <p:blipFill>
          <a:blip r:embed="rId27">
            <a:biLevel thresh="25000"/>
          </a:blip>
          <a:stretch>
            <a:fillRect/>
          </a:stretch>
        </p:blipFill>
        <p:spPr>
          <a:xfrm>
            <a:off x="6486190" y="4131540"/>
            <a:ext cx="698500" cy="952500"/>
          </a:xfrm>
          <a:prstGeom prst="rect">
            <a:avLst/>
          </a:prstGeom>
        </p:spPr>
      </p:pic>
      <p:pic>
        <p:nvPicPr>
          <p:cNvPr id="399" name="Picture 398">
            <a:extLst>
              <a:ext uri="{FF2B5EF4-FFF2-40B4-BE49-F238E27FC236}">
                <a16:creationId xmlns:a16="http://schemas.microsoft.com/office/drawing/2014/main" id="{7C06A833-5804-414A-7418-E6DCC01F2E98}"/>
              </a:ext>
            </a:extLst>
          </p:cNvPr>
          <p:cNvPicPr>
            <a:picLocks noChangeAspect="1"/>
          </p:cNvPicPr>
          <p:nvPr userDrawn="1"/>
        </p:nvPicPr>
        <p:blipFill>
          <a:blip r:embed="rId28">
            <a:biLevel thresh="25000"/>
          </a:blip>
          <a:stretch>
            <a:fillRect/>
          </a:stretch>
        </p:blipFill>
        <p:spPr>
          <a:xfrm>
            <a:off x="7571809" y="4195040"/>
            <a:ext cx="673100" cy="825500"/>
          </a:xfrm>
          <a:prstGeom prst="rect">
            <a:avLst/>
          </a:prstGeom>
          <a:solidFill>
            <a:schemeClr val="bg1"/>
          </a:solidFill>
        </p:spPr>
      </p:pic>
      <p:pic>
        <p:nvPicPr>
          <p:cNvPr id="400" name="Picture 399">
            <a:extLst>
              <a:ext uri="{FF2B5EF4-FFF2-40B4-BE49-F238E27FC236}">
                <a16:creationId xmlns:a16="http://schemas.microsoft.com/office/drawing/2014/main" id="{89A79800-BBED-6E63-2C9F-BC26E3AC3ECD}"/>
              </a:ext>
            </a:extLst>
          </p:cNvPr>
          <p:cNvPicPr>
            <a:picLocks noChangeAspect="1"/>
          </p:cNvPicPr>
          <p:nvPr userDrawn="1"/>
        </p:nvPicPr>
        <p:blipFill>
          <a:blip r:embed="rId29">
            <a:biLevel thresh="25000"/>
          </a:blip>
          <a:stretch>
            <a:fillRect/>
          </a:stretch>
        </p:blipFill>
        <p:spPr>
          <a:xfrm>
            <a:off x="841386" y="5372099"/>
            <a:ext cx="825500" cy="825500"/>
          </a:xfrm>
          <a:prstGeom prst="rect">
            <a:avLst/>
          </a:prstGeom>
        </p:spPr>
      </p:pic>
      <p:pic>
        <p:nvPicPr>
          <p:cNvPr id="401" name="Picture 400">
            <a:extLst>
              <a:ext uri="{FF2B5EF4-FFF2-40B4-BE49-F238E27FC236}">
                <a16:creationId xmlns:a16="http://schemas.microsoft.com/office/drawing/2014/main" id="{0D7263AC-64DB-9ADD-3B1D-722EBB121507}"/>
              </a:ext>
            </a:extLst>
          </p:cNvPr>
          <p:cNvPicPr>
            <a:picLocks noChangeAspect="1"/>
          </p:cNvPicPr>
          <p:nvPr userDrawn="1"/>
        </p:nvPicPr>
        <p:blipFill>
          <a:blip r:embed="rId30">
            <a:biLevel thresh="25000"/>
          </a:blip>
          <a:stretch>
            <a:fillRect/>
          </a:stretch>
        </p:blipFill>
        <p:spPr>
          <a:xfrm>
            <a:off x="2030280" y="5364594"/>
            <a:ext cx="787400" cy="825500"/>
          </a:xfrm>
          <a:prstGeom prst="rect">
            <a:avLst/>
          </a:prstGeom>
        </p:spPr>
      </p:pic>
      <p:pic>
        <p:nvPicPr>
          <p:cNvPr id="402" name="Picture 401">
            <a:extLst>
              <a:ext uri="{FF2B5EF4-FFF2-40B4-BE49-F238E27FC236}">
                <a16:creationId xmlns:a16="http://schemas.microsoft.com/office/drawing/2014/main" id="{EE3DD6A9-243A-A84F-B2D9-41312A0E5D8F}"/>
              </a:ext>
            </a:extLst>
          </p:cNvPr>
          <p:cNvPicPr>
            <a:picLocks noChangeAspect="1"/>
          </p:cNvPicPr>
          <p:nvPr userDrawn="1"/>
        </p:nvPicPr>
        <p:blipFill>
          <a:blip r:embed="rId31">
            <a:biLevel thresh="25000"/>
          </a:blip>
          <a:stretch>
            <a:fillRect/>
          </a:stretch>
        </p:blipFill>
        <p:spPr>
          <a:xfrm>
            <a:off x="3198103" y="5378449"/>
            <a:ext cx="533400" cy="825500"/>
          </a:xfrm>
          <a:prstGeom prst="rect">
            <a:avLst/>
          </a:prstGeom>
        </p:spPr>
      </p:pic>
      <p:pic>
        <p:nvPicPr>
          <p:cNvPr id="403" name="Picture 402">
            <a:extLst>
              <a:ext uri="{FF2B5EF4-FFF2-40B4-BE49-F238E27FC236}">
                <a16:creationId xmlns:a16="http://schemas.microsoft.com/office/drawing/2014/main" id="{8323235E-6DAE-03A7-BBC6-D8A7CDE2E250}"/>
              </a:ext>
            </a:extLst>
          </p:cNvPr>
          <p:cNvPicPr>
            <a:picLocks noChangeAspect="1"/>
          </p:cNvPicPr>
          <p:nvPr userDrawn="1"/>
        </p:nvPicPr>
        <p:blipFill>
          <a:blip r:embed="rId32">
            <a:biLevel thresh="25000"/>
          </a:blip>
          <a:stretch>
            <a:fillRect/>
          </a:stretch>
        </p:blipFill>
        <p:spPr>
          <a:xfrm>
            <a:off x="4176868" y="5524499"/>
            <a:ext cx="825500" cy="533400"/>
          </a:xfrm>
          <a:prstGeom prst="rect">
            <a:avLst/>
          </a:prstGeom>
        </p:spPr>
      </p:pic>
      <p:pic>
        <p:nvPicPr>
          <p:cNvPr id="404" name="Picture 403">
            <a:extLst>
              <a:ext uri="{FF2B5EF4-FFF2-40B4-BE49-F238E27FC236}">
                <a16:creationId xmlns:a16="http://schemas.microsoft.com/office/drawing/2014/main" id="{B276BD52-2C14-52F7-8336-28E7AA025ED0}"/>
              </a:ext>
            </a:extLst>
          </p:cNvPr>
          <p:cNvPicPr>
            <a:picLocks noChangeAspect="1"/>
          </p:cNvPicPr>
          <p:nvPr userDrawn="1"/>
        </p:nvPicPr>
        <p:blipFill>
          <a:blip r:embed="rId33">
            <a:biLevel thresh="25000"/>
          </a:blip>
          <a:stretch>
            <a:fillRect/>
          </a:stretch>
        </p:blipFill>
        <p:spPr>
          <a:xfrm>
            <a:off x="5364896" y="5339194"/>
            <a:ext cx="698500" cy="800100"/>
          </a:xfrm>
          <a:prstGeom prst="rect">
            <a:avLst/>
          </a:prstGeom>
        </p:spPr>
      </p:pic>
      <p:pic>
        <p:nvPicPr>
          <p:cNvPr id="405" name="Picture 404">
            <a:extLst>
              <a:ext uri="{FF2B5EF4-FFF2-40B4-BE49-F238E27FC236}">
                <a16:creationId xmlns:a16="http://schemas.microsoft.com/office/drawing/2014/main" id="{F1B6B62A-74FD-A9FF-07DE-5FC4BB71B50F}"/>
              </a:ext>
            </a:extLst>
          </p:cNvPr>
          <p:cNvPicPr>
            <a:picLocks noChangeAspect="1"/>
          </p:cNvPicPr>
          <p:nvPr userDrawn="1"/>
        </p:nvPicPr>
        <p:blipFill>
          <a:blip r:embed="rId34">
            <a:biLevel thresh="25000"/>
          </a:blip>
          <a:stretch>
            <a:fillRect/>
          </a:stretch>
        </p:blipFill>
        <p:spPr>
          <a:xfrm>
            <a:off x="6651290" y="5372099"/>
            <a:ext cx="368300" cy="800100"/>
          </a:xfrm>
          <a:prstGeom prst="rect">
            <a:avLst/>
          </a:prstGeom>
        </p:spPr>
      </p:pic>
      <p:pic>
        <p:nvPicPr>
          <p:cNvPr id="406" name="Picture 405">
            <a:extLst>
              <a:ext uri="{FF2B5EF4-FFF2-40B4-BE49-F238E27FC236}">
                <a16:creationId xmlns:a16="http://schemas.microsoft.com/office/drawing/2014/main" id="{3678BAC5-8F75-6100-907C-02A81534B247}"/>
              </a:ext>
            </a:extLst>
          </p:cNvPr>
          <p:cNvPicPr>
            <a:picLocks noChangeAspect="1"/>
          </p:cNvPicPr>
          <p:nvPr userDrawn="1"/>
        </p:nvPicPr>
        <p:blipFill>
          <a:blip r:embed="rId35">
            <a:biLevel thresh="25000"/>
          </a:blip>
          <a:stretch>
            <a:fillRect/>
          </a:stretch>
        </p:blipFill>
        <p:spPr>
          <a:xfrm>
            <a:off x="7508309" y="5364594"/>
            <a:ext cx="736600" cy="749300"/>
          </a:xfrm>
          <a:prstGeom prst="rect">
            <a:avLst/>
          </a:prstGeom>
          <a:solidFill>
            <a:schemeClr val="bg1"/>
          </a:solidFill>
        </p:spPr>
      </p:pic>
      <p:pic>
        <p:nvPicPr>
          <p:cNvPr id="407" name="Picture 406">
            <a:extLst>
              <a:ext uri="{FF2B5EF4-FFF2-40B4-BE49-F238E27FC236}">
                <a16:creationId xmlns:a16="http://schemas.microsoft.com/office/drawing/2014/main" id="{EF05C2FB-35C9-5AF8-FEA5-D8E207B9FF61}"/>
              </a:ext>
            </a:extLst>
          </p:cNvPr>
          <p:cNvPicPr>
            <a:picLocks noChangeAspect="1"/>
          </p:cNvPicPr>
          <p:nvPr userDrawn="1"/>
        </p:nvPicPr>
        <p:blipFill>
          <a:blip r:embed="rId36">
            <a:biLevel thresh="25000"/>
          </a:blip>
          <a:stretch>
            <a:fillRect/>
          </a:stretch>
        </p:blipFill>
        <p:spPr>
          <a:xfrm>
            <a:off x="5359932" y="822613"/>
            <a:ext cx="762000" cy="749300"/>
          </a:xfrm>
          <a:prstGeom prst="rect">
            <a:avLst/>
          </a:prstGeom>
          <a:solidFill>
            <a:schemeClr val="bg1"/>
          </a:solidFill>
        </p:spPr>
      </p:pic>
      <p:sp>
        <p:nvSpPr>
          <p:cNvPr id="9" name="TextBox 8">
            <a:extLst>
              <a:ext uri="{FF2B5EF4-FFF2-40B4-BE49-F238E27FC236}">
                <a16:creationId xmlns:a16="http://schemas.microsoft.com/office/drawing/2014/main" id="{64A4C1AE-E4EC-4B0C-0C36-1842F376862A}"/>
              </a:ext>
            </a:extLst>
          </p:cNvPr>
          <p:cNvSpPr txBox="1"/>
          <p:nvPr userDrawn="1"/>
        </p:nvSpPr>
        <p:spPr>
          <a:xfrm>
            <a:off x="2388450" y="234474"/>
            <a:ext cx="4470054" cy="369332"/>
          </a:xfrm>
          <a:prstGeom prst="rect">
            <a:avLst/>
          </a:prstGeom>
          <a:noFill/>
        </p:spPr>
        <p:txBody>
          <a:bodyPr wrap="square" rtlCol="0">
            <a:spAutoFit/>
          </a:bodyPr>
          <a:lstStyle/>
          <a:p>
            <a:r>
              <a:rPr lang="en-US"/>
              <a:t>Copy and paste icons to use in your slides</a:t>
            </a:r>
          </a:p>
        </p:txBody>
      </p:sp>
    </p:spTree>
    <p:extLst>
      <p:ext uri="{BB962C8B-B14F-4D97-AF65-F5344CB8AC3E}">
        <p14:creationId xmlns:p14="http://schemas.microsoft.com/office/powerpoint/2010/main" val="257568729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8C2A-0B9E-45C5-CC32-D7A7B938B3CA}"/>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5BCFB3A3-6B0F-A503-AF08-AE95ADCF3DF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16362103-72D0-B46B-4FB4-9D4BE0E6D0D3}"/>
              </a:ext>
            </a:extLst>
          </p:cNvPr>
          <p:cNvSpPr>
            <a:spLocks noGrp="1"/>
          </p:cNvSpPr>
          <p:nvPr>
            <p:ph type="dt" sz="half" idx="10"/>
          </p:nvPr>
        </p:nvSpPr>
        <p:spPr/>
        <p:txBody>
          <a:bodyPr/>
          <a:lstStyle/>
          <a:p>
            <a:fld id="{B61BEF0D-F0BB-DE4B-95CE-6DB70DBA9567}" type="datetimeFigureOut">
              <a:rPr lang="en-US" smtClean="0"/>
              <a:pPr/>
              <a:t>3/26/2026</a:t>
            </a:fld>
            <a:endParaRPr lang="en-US" dirty="0"/>
          </a:p>
        </p:txBody>
      </p:sp>
      <p:sp>
        <p:nvSpPr>
          <p:cNvPr id="5" name="Footer Placeholder 4">
            <a:extLst>
              <a:ext uri="{FF2B5EF4-FFF2-40B4-BE49-F238E27FC236}">
                <a16:creationId xmlns:a16="http://schemas.microsoft.com/office/drawing/2014/main" id="{2C7B6AAB-DB63-D7A4-F6A8-A677BA6239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485227-5B5C-BBDF-EDF4-B5C5D61FC6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a:extLst>
              <a:ext uri="{FF2B5EF4-FFF2-40B4-BE49-F238E27FC236}">
                <a16:creationId xmlns:a16="http://schemas.microsoft.com/office/drawing/2014/main" id="{53076370-464D-95B4-F642-1F6D19356641}"/>
              </a:ext>
            </a:extLst>
          </p:cNvPr>
          <p:cNvSpPr/>
          <p:nvPr userDrawn="1"/>
        </p:nvSpPr>
        <p:spPr>
          <a:xfrm>
            <a:off x="0" y="2827985"/>
            <a:ext cx="9144000" cy="16847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8F3B0C-3AFB-E316-4C53-DC537BCFA885}"/>
              </a:ext>
            </a:extLst>
          </p:cNvPr>
          <p:cNvSpPr/>
          <p:nvPr userDrawn="1"/>
        </p:nvSpPr>
        <p:spPr>
          <a:xfrm>
            <a:off x="0" y="6674921"/>
            <a:ext cx="9144000" cy="183079"/>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a logo&#10;&#10;Description automatically generated with medium confidence">
            <a:extLst>
              <a:ext uri="{FF2B5EF4-FFF2-40B4-BE49-F238E27FC236}">
                <a16:creationId xmlns:a16="http://schemas.microsoft.com/office/drawing/2014/main" id="{6E7278AB-0976-3C62-768B-1241E443EBF1}"/>
              </a:ext>
            </a:extLst>
          </p:cNvPr>
          <p:cNvPicPr>
            <a:picLocks noChangeAspect="1"/>
          </p:cNvPicPr>
          <p:nvPr userDrawn="1"/>
        </p:nvPicPr>
        <p:blipFill>
          <a:blip r:embed="rId2"/>
          <a:stretch>
            <a:fillRect/>
          </a:stretch>
        </p:blipFill>
        <p:spPr>
          <a:xfrm>
            <a:off x="6784820" y="250596"/>
            <a:ext cx="2173485" cy="1203500"/>
          </a:xfrm>
          <a:prstGeom prst="rect">
            <a:avLst/>
          </a:prstGeom>
        </p:spPr>
      </p:pic>
    </p:spTree>
    <p:extLst>
      <p:ext uri="{BB962C8B-B14F-4D97-AF65-F5344CB8AC3E}">
        <p14:creationId xmlns:p14="http://schemas.microsoft.com/office/powerpoint/2010/main" val="3403158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8584E-C8D1-4C01-F690-0736A3298DD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CA04DE8-E350-D9D2-97D1-69A7B220AA2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10E1E1A-2C7B-7D1F-ED66-1CCCB48F8E6F}"/>
              </a:ext>
            </a:extLst>
          </p:cNvPr>
          <p:cNvSpPr>
            <a:spLocks noGrp="1"/>
          </p:cNvSpPr>
          <p:nvPr>
            <p:ph type="dt" sz="half" idx="10"/>
          </p:nvPr>
        </p:nvSpPr>
        <p:spPr/>
        <p:txBody>
          <a:bodyPr/>
          <a:lstStyle/>
          <a:p>
            <a:fld id="{355B179B-D731-44EA-ADB6-91886ED20913}" type="datetimeFigureOut">
              <a:rPr lang="en-GB" smtClean="0"/>
              <a:t>26/03/2026</a:t>
            </a:fld>
            <a:endParaRPr lang="en-GB"/>
          </a:p>
        </p:txBody>
      </p:sp>
      <p:sp>
        <p:nvSpPr>
          <p:cNvPr id="5" name="Footer Placeholder 4">
            <a:extLst>
              <a:ext uri="{FF2B5EF4-FFF2-40B4-BE49-F238E27FC236}">
                <a16:creationId xmlns:a16="http://schemas.microsoft.com/office/drawing/2014/main" id="{2264683B-DA63-86F1-CDE7-BCE2CCC7D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FC1131-D9F3-C54D-FDE5-ACB87DDDCECB}"/>
              </a:ext>
            </a:extLst>
          </p:cNvPr>
          <p:cNvSpPr>
            <a:spLocks noGrp="1"/>
          </p:cNvSpPr>
          <p:nvPr>
            <p:ph type="sldNum" sz="quarter" idx="12"/>
          </p:nvPr>
        </p:nvSpPr>
        <p:spPr/>
        <p:txBody>
          <a:bodyPr/>
          <a:lstStyle/>
          <a:p>
            <a:fld id="{74067F50-DF70-4ABC-A26E-B02E91AD351C}" type="slidenum">
              <a:rPr lang="en-GB" smtClean="0"/>
              <a:t>‹#›</a:t>
            </a:fld>
            <a:endParaRPr lang="en-GB"/>
          </a:p>
        </p:txBody>
      </p:sp>
    </p:spTree>
    <p:extLst>
      <p:ext uri="{BB962C8B-B14F-4D97-AF65-F5344CB8AC3E}">
        <p14:creationId xmlns:p14="http://schemas.microsoft.com/office/powerpoint/2010/main" val="4199737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C0EE0-AFCC-212C-95CF-2DF6D7E2D5DC}"/>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4DED6AE1-3521-3A6B-AC60-3BA4C4645283}"/>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839B051-6906-0130-859E-B87442D15BE5}"/>
              </a:ext>
            </a:extLst>
          </p:cNvPr>
          <p:cNvSpPr>
            <a:spLocks noGrp="1"/>
          </p:cNvSpPr>
          <p:nvPr>
            <p:ph type="dt" sz="half" idx="10"/>
          </p:nvPr>
        </p:nvSpPr>
        <p:spPr/>
        <p:txBody>
          <a:bodyPr/>
          <a:lstStyle/>
          <a:p>
            <a:fld id="{B61BEF0D-F0BB-DE4B-95CE-6DB70DBA9567}" type="datetimeFigureOut">
              <a:rPr lang="en-US" smtClean="0"/>
              <a:pPr/>
              <a:t>3/26/2026</a:t>
            </a:fld>
            <a:endParaRPr lang="en-US" dirty="0"/>
          </a:p>
        </p:txBody>
      </p:sp>
      <p:sp>
        <p:nvSpPr>
          <p:cNvPr id="5" name="Footer Placeholder 4">
            <a:extLst>
              <a:ext uri="{FF2B5EF4-FFF2-40B4-BE49-F238E27FC236}">
                <a16:creationId xmlns:a16="http://schemas.microsoft.com/office/drawing/2014/main" id="{2938745C-AA2F-1BC6-7CB2-9A2B99C451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AE805D-D243-CA4D-D57B-B9C67541412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3073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7D4A2-4F2D-8353-23AC-04EE380A4E8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1BE3D67-6ADD-852A-05D1-54CE24628D8B}"/>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14E0984-DB42-19DC-87FF-15C2B5A84503}"/>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A1EB8E5-39DF-1EBA-0885-70C95F0029CA}"/>
              </a:ext>
            </a:extLst>
          </p:cNvPr>
          <p:cNvSpPr>
            <a:spLocks noGrp="1"/>
          </p:cNvSpPr>
          <p:nvPr>
            <p:ph type="dt" sz="half" idx="10"/>
          </p:nvPr>
        </p:nvSpPr>
        <p:spPr/>
        <p:txBody>
          <a:bodyPr/>
          <a:lstStyle/>
          <a:p>
            <a:fld id="{B61BEF0D-F0BB-DE4B-95CE-6DB70DBA9567}" type="datetimeFigureOut">
              <a:rPr lang="en-US" smtClean="0"/>
              <a:pPr/>
              <a:t>3/26/2026</a:t>
            </a:fld>
            <a:endParaRPr lang="en-US" dirty="0"/>
          </a:p>
        </p:txBody>
      </p:sp>
      <p:sp>
        <p:nvSpPr>
          <p:cNvPr id="6" name="Footer Placeholder 5">
            <a:extLst>
              <a:ext uri="{FF2B5EF4-FFF2-40B4-BE49-F238E27FC236}">
                <a16:creationId xmlns:a16="http://schemas.microsoft.com/office/drawing/2014/main" id="{A9ADD1D6-3443-993B-E6A2-1A8B28318DF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5B0B3C-3E10-1D9B-FFF0-E3D6CC325E1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657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504B8-A0A9-A75B-935A-1A59B6EC0351}"/>
              </a:ext>
            </a:extLst>
          </p:cNvPr>
          <p:cNvSpPr>
            <a:spLocks noGrp="1"/>
          </p:cNvSpPr>
          <p:nvPr>
            <p:ph type="title"/>
          </p:nvPr>
        </p:nvSpPr>
        <p:spPr>
          <a:xfrm>
            <a:off x="629841" y="365126"/>
            <a:ext cx="78867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2F778E1-9343-17E7-766E-019F5C47E75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A04D9E14-C447-3BDC-B451-F5F878C8EC60}"/>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2372CD2-B083-5EED-50D0-B4360E42295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4D9A75FE-A56E-0D32-1E05-F7A891302F27}"/>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DF60745-44CD-77BC-5153-4E018E315944}"/>
              </a:ext>
            </a:extLst>
          </p:cNvPr>
          <p:cNvSpPr>
            <a:spLocks noGrp="1"/>
          </p:cNvSpPr>
          <p:nvPr>
            <p:ph type="dt" sz="half" idx="10"/>
          </p:nvPr>
        </p:nvSpPr>
        <p:spPr/>
        <p:txBody>
          <a:bodyPr/>
          <a:lstStyle/>
          <a:p>
            <a:fld id="{B61BEF0D-F0BB-DE4B-95CE-6DB70DBA9567}" type="datetimeFigureOut">
              <a:rPr lang="en-US" smtClean="0"/>
              <a:pPr/>
              <a:t>3/26/2026</a:t>
            </a:fld>
            <a:endParaRPr lang="en-US" dirty="0"/>
          </a:p>
        </p:txBody>
      </p:sp>
      <p:sp>
        <p:nvSpPr>
          <p:cNvPr id="8" name="Footer Placeholder 7">
            <a:extLst>
              <a:ext uri="{FF2B5EF4-FFF2-40B4-BE49-F238E27FC236}">
                <a16:creationId xmlns:a16="http://schemas.microsoft.com/office/drawing/2014/main" id="{AF46FF43-155F-85FB-1F8B-0AAC0F79424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DBCF5D9-07E5-CA41-FE2B-47A5AB9D00D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9009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lai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a:solidFill>
                  <a:srgbClr val="0072BB"/>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p:cNvSpPr>
            <a:spLocks noGrp="1"/>
          </p:cNvSpPr>
          <p:nvPr>
            <p:ph sz="quarter" idx="13"/>
          </p:nvPr>
        </p:nvSpPr>
        <p:spPr>
          <a:xfrm>
            <a:off x="628650" y="1916195"/>
            <a:ext cx="7886700" cy="42659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36315FA1-0B8D-B0D4-D0A4-F6D4EF4BAF2D}"/>
              </a:ext>
            </a:extLst>
          </p:cNvPr>
          <p:cNvSpPr/>
          <p:nvPr userDrawn="1"/>
        </p:nvSpPr>
        <p:spPr>
          <a:xfrm>
            <a:off x="0" y="6674921"/>
            <a:ext cx="9144000" cy="183079"/>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74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38EA5-3AA7-8DB2-2C45-2D284E12431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782B915-47E1-A8A4-E3E7-402BD24F18D4}"/>
              </a:ext>
            </a:extLst>
          </p:cNvPr>
          <p:cNvSpPr>
            <a:spLocks noGrp="1"/>
          </p:cNvSpPr>
          <p:nvPr>
            <p:ph type="dt" sz="half" idx="10"/>
          </p:nvPr>
        </p:nvSpPr>
        <p:spPr/>
        <p:txBody>
          <a:bodyPr/>
          <a:lstStyle/>
          <a:p>
            <a:fld id="{B61BEF0D-F0BB-DE4B-95CE-6DB70DBA9567}" type="datetimeFigureOut">
              <a:rPr lang="en-US" smtClean="0"/>
              <a:pPr/>
              <a:t>3/26/2026</a:t>
            </a:fld>
            <a:endParaRPr lang="en-US" dirty="0"/>
          </a:p>
        </p:txBody>
      </p:sp>
      <p:sp>
        <p:nvSpPr>
          <p:cNvPr id="4" name="Footer Placeholder 3">
            <a:extLst>
              <a:ext uri="{FF2B5EF4-FFF2-40B4-BE49-F238E27FC236}">
                <a16:creationId xmlns:a16="http://schemas.microsoft.com/office/drawing/2014/main" id="{65F7F2FB-2BF8-AC4D-A668-E7D243788B6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5F8D620-5D86-8FEB-D2DB-161A3849BBF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5423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78B00C-3369-83C5-7A4B-6A62746A99D4}"/>
              </a:ext>
            </a:extLst>
          </p:cNvPr>
          <p:cNvSpPr>
            <a:spLocks noGrp="1"/>
          </p:cNvSpPr>
          <p:nvPr>
            <p:ph type="dt" sz="half" idx="10"/>
          </p:nvPr>
        </p:nvSpPr>
        <p:spPr/>
        <p:txBody>
          <a:bodyPr/>
          <a:lstStyle/>
          <a:p>
            <a:fld id="{1D8BD707-D9CF-40AE-B4C6-C98DA3205C09}" type="datetimeFigureOut">
              <a:rPr lang="en-US" smtClean="0"/>
              <a:pPr/>
              <a:t>3/26/2026</a:t>
            </a:fld>
            <a:endParaRPr lang="en-US"/>
          </a:p>
        </p:txBody>
      </p:sp>
      <p:sp>
        <p:nvSpPr>
          <p:cNvPr id="3" name="Footer Placeholder 2">
            <a:extLst>
              <a:ext uri="{FF2B5EF4-FFF2-40B4-BE49-F238E27FC236}">
                <a16:creationId xmlns:a16="http://schemas.microsoft.com/office/drawing/2014/main" id="{19611EC1-34B5-B9D7-46EA-940A26D923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FB8076-4E77-A94F-2843-C023283E1F8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398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29E69-50C2-7EED-7E78-6AFD41CAB3B4}"/>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30919DFC-1113-10A6-2197-10DA2903D3C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F8A81D6-C6EF-B0A5-05A1-123F05C5D48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AB741814-0A14-A1F2-E60C-D858371FABC8}"/>
              </a:ext>
            </a:extLst>
          </p:cNvPr>
          <p:cNvSpPr>
            <a:spLocks noGrp="1"/>
          </p:cNvSpPr>
          <p:nvPr>
            <p:ph type="dt" sz="half" idx="10"/>
          </p:nvPr>
        </p:nvSpPr>
        <p:spPr/>
        <p:txBody>
          <a:bodyPr/>
          <a:lstStyle/>
          <a:p>
            <a:fld id="{70DDF080-5E8C-48AD-84E5-6C08B304C14E}" type="datetimeFigureOut">
              <a:rPr lang="en-US" smtClean="0"/>
              <a:t>3/26/2026</a:t>
            </a:fld>
            <a:endParaRPr lang="en-US" dirty="0"/>
          </a:p>
        </p:txBody>
      </p:sp>
      <p:sp>
        <p:nvSpPr>
          <p:cNvPr id="6" name="Footer Placeholder 5">
            <a:extLst>
              <a:ext uri="{FF2B5EF4-FFF2-40B4-BE49-F238E27FC236}">
                <a16:creationId xmlns:a16="http://schemas.microsoft.com/office/drawing/2014/main" id="{CA65FDAA-9AE6-3A66-30D8-88BF645A099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9D18014-7D93-9302-E070-9CE1B654E0D5}"/>
              </a:ext>
            </a:extLst>
          </p:cNvPr>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793282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A4BE0-0F9E-01C6-4798-A0DC821AF0EE}"/>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49930AA1-BBE0-4DE1-4A4E-38D408C7AFE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F51F517C-BCAD-11EA-49A4-D2CE6E88A7A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7A9412CD-8DA2-0DCA-18D2-79600AF2A253}"/>
              </a:ext>
            </a:extLst>
          </p:cNvPr>
          <p:cNvSpPr>
            <a:spLocks noGrp="1"/>
          </p:cNvSpPr>
          <p:nvPr>
            <p:ph type="dt" sz="half" idx="10"/>
          </p:nvPr>
        </p:nvSpPr>
        <p:spPr/>
        <p:txBody>
          <a:bodyPr/>
          <a:lstStyle/>
          <a:p>
            <a:fld id="{B61BEF0D-F0BB-DE4B-95CE-6DB70DBA9567}" type="datetimeFigureOut">
              <a:rPr lang="en-US" smtClean="0"/>
              <a:pPr/>
              <a:t>3/26/2026</a:t>
            </a:fld>
            <a:endParaRPr lang="en-US" dirty="0"/>
          </a:p>
        </p:txBody>
      </p:sp>
      <p:sp>
        <p:nvSpPr>
          <p:cNvPr id="6" name="Footer Placeholder 5">
            <a:extLst>
              <a:ext uri="{FF2B5EF4-FFF2-40B4-BE49-F238E27FC236}">
                <a16:creationId xmlns:a16="http://schemas.microsoft.com/office/drawing/2014/main" id="{5AA61854-9CD5-42A5-267A-8E612980E95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BE8A3C5-152F-10FC-D12E-A2B481FEDC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9556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E51A-BA55-5482-2EB6-31336C810DC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14F9F13-02A7-4B05-6398-E00D37D3394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5913855-5D3B-0FEF-E527-326E4D73DC0D}"/>
              </a:ext>
            </a:extLst>
          </p:cNvPr>
          <p:cNvSpPr>
            <a:spLocks noGrp="1"/>
          </p:cNvSpPr>
          <p:nvPr>
            <p:ph type="dt" sz="half" idx="10"/>
          </p:nvPr>
        </p:nvSpPr>
        <p:spPr/>
        <p:txBody>
          <a:bodyPr/>
          <a:lstStyle/>
          <a:p>
            <a:fld id="{70DDF080-5E8C-48AD-84E5-6C08B304C14E}" type="datetimeFigureOut">
              <a:rPr lang="en-US" smtClean="0"/>
              <a:t>3/26/2026</a:t>
            </a:fld>
            <a:endParaRPr lang="en-US" dirty="0"/>
          </a:p>
        </p:txBody>
      </p:sp>
      <p:sp>
        <p:nvSpPr>
          <p:cNvPr id="5" name="Footer Placeholder 4">
            <a:extLst>
              <a:ext uri="{FF2B5EF4-FFF2-40B4-BE49-F238E27FC236}">
                <a16:creationId xmlns:a16="http://schemas.microsoft.com/office/drawing/2014/main" id="{94190FE6-A077-377A-7555-AB15471DF9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795A4A-298B-D4D3-9DEC-485C85BC1FA5}"/>
              </a:ext>
            </a:extLst>
          </p:cNvPr>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209245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1FBAB1-BE62-BFA4-481A-4BBD5365C3B3}"/>
              </a:ext>
            </a:extLst>
          </p:cNvPr>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454572B-A723-A5D1-B7A8-63A71C288876}"/>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0AA5B5A-AB71-72BF-1259-486D15839D57}"/>
              </a:ext>
            </a:extLst>
          </p:cNvPr>
          <p:cNvSpPr>
            <a:spLocks noGrp="1"/>
          </p:cNvSpPr>
          <p:nvPr>
            <p:ph type="dt" sz="half" idx="10"/>
          </p:nvPr>
        </p:nvSpPr>
        <p:spPr/>
        <p:txBody>
          <a:bodyPr/>
          <a:lstStyle/>
          <a:p>
            <a:fld id="{B61BEF0D-F0BB-DE4B-95CE-6DB70DBA9567}" type="datetimeFigureOut">
              <a:rPr lang="en-US" smtClean="0"/>
              <a:pPr/>
              <a:t>3/26/2026</a:t>
            </a:fld>
            <a:endParaRPr lang="en-US" dirty="0"/>
          </a:p>
        </p:txBody>
      </p:sp>
      <p:sp>
        <p:nvSpPr>
          <p:cNvPr id="5" name="Footer Placeholder 4">
            <a:extLst>
              <a:ext uri="{FF2B5EF4-FFF2-40B4-BE49-F238E27FC236}">
                <a16:creationId xmlns:a16="http://schemas.microsoft.com/office/drawing/2014/main" id="{0117EB63-6D1A-F309-6760-04A576F7EF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C47BCD-54A3-FA27-5A1E-386734C116A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4371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Plai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a:solidFill>
                  <a:srgbClr val="0072BB"/>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p:cNvSpPr>
            <a:spLocks noGrp="1"/>
          </p:cNvSpPr>
          <p:nvPr>
            <p:ph sz="quarter" idx="13"/>
          </p:nvPr>
        </p:nvSpPr>
        <p:spPr>
          <a:xfrm>
            <a:off x="628650" y="1916195"/>
            <a:ext cx="7886700" cy="42659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36315FA1-0B8D-B0D4-D0A4-F6D4EF4BAF2D}"/>
              </a:ext>
            </a:extLst>
          </p:cNvPr>
          <p:cNvSpPr/>
          <p:nvPr userDrawn="1"/>
        </p:nvSpPr>
        <p:spPr>
          <a:xfrm>
            <a:off x="0" y="6674921"/>
            <a:ext cx="9144000" cy="183079"/>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2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plain content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1AF6B-2FE3-5077-FF89-3E88EA21901D}"/>
              </a:ext>
            </a:extLst>
          </p:cNvPr>
          <p:cNvSpPr>
            <a:spLocks noGrp="1"/>
          </p:cNvSpPr>
          <p:nvPr>
            <p:ph type="title"/>
          </p:nvPr>
        </p:nvSpPr>
        <p:spPr/>
        <p:txBody>
          <a:bodyPr>
            <a:normAutofit/>
          </a:bodyPr>
          <a:lstStyle>
            <a:lvl1pPr>
              <a:defRPr sz="4000" b="1"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9">
            <a:extLst>
              <a:ext uri="{FF2B5EF4-FFF2-40B4-BE49-F238E27FC236}">
                <a16:creationId xmlns:a16="http://schemas.microsoft.com/office/drawing/2014/main" id="{79DADF3E-91CD-EC8B-BA7F-7AE778A80EAA}"/>
              </a:ext>
            </a:extLst>
          </p:cNvPr>
          <p:cNvSpPr>
            <a:spLocks noGrp="1"/>
          </p:cNvSpPr>
          <p:nvPr>
            <p:ph sz="quarter" idx="13"/>
          </p:nvPr>
        </p:nvSpPr>
        <p:spPr>
          <a:xfrm>
            <a:off x="628650" y="1916195"/>
            <a:ext cx="7886700" cy="42758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79705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speech bubb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39D68E-1C4D-664D-25F7-6E162A98DA1A}"/>
              </a:ext>
            </a:extLst>
          </p:cNvPr>
          <p:cNvPicPr>
            <a:picLocks noChangeAspect="1"/>
          </p:cNvPicPr>
          <p:nvPr userDrawn="1"/>
        </p:nvPicPr>
        <p:blipFill>
          <a:blip r:embed="rId2"/>
          <a:stretch>
            <a:fillRect/>
          </a:stretch>
        </p:blipFill>
        <p:spPr>
          <a:xfrm>
            <a:off x="1078634" y="679451"/>
            <a:ext cx="6986732" cy="5941986"/>
          </a:xfrm>
          <a:prstGeom prst="rect">
            <a:avLst/>
          </a:prstGeom>
        </p:spPr>
      </p:pic>
      <p:sp>
        <p:nvSpPr>
          <p:cNvPr id="5" name="Content Placeholder 9"/>
          <p:cNvSpPr>
            <a:spLocks noGrp="1"/>
          </p:cNvSpPr>
          <p:nvPr>
            <p:ph sz="quarter" idx="13"/>
          </p:nvPr>
        </p:nvSpPr>
        <p:spPr>
          <a:xfrm>
            <a:off x="1970957" y="1514064"/>
            <a:ext cx="5202086" cy="3130672"/>
          </a:xfrm>
        </p:spPr>
        <p:txBody>
          <a:bodyPr anchor="ctr"/>
          <a:lstStyle>
            <a:lvl1pPr algn="ctr">
              <a:defRPr b="1" i="0">
                <a:solidFill>
                  <a:schemeClr val="bg1"/>
                </a:solidFill>
                <a:latin typeface="Arial" panose="020B0604020202020204" pitchFamily="34" charset="0"/>
                <a:cs typeface="Arial" panose="020B0604020202020204" pitchFamily="34" charset="0"/>
              </a:defRPr>
            </a:lvl1pPr>
            <a:lvl2pPr algn="ctr">
              <a:defRPr b="1" i="0">
                <a:solidFill>
                  <a:schemeClr val="bg1"/>
                </a:solidFill>
                <a:latin typeface="Arial" panose="020B0604020202020204" pitchFamily="34" charset="0"/>
                <a:cs typeface="Arial" panose="020B0604020202020204" pitchFamily="34" charset="0"/>
              </a:defRPr>
            </a:lvl2pPr>
            <a:lvl3pPr algn="ctr">
              <a:defRPr b="1" i="0">
                <a:solidFill>
                  <a:schemeClr val="bg1"/>
                </a:solidFill>
                <a:latin typeface="Arial" panose="020B0604020202020204" pitchFamily="34" charset="0"/>
                <a:cs typeface="Arial" panose="020B0604020202020204" pitchFamily="34" charset="0"/>
              </a:defRPr>
            </a:lvl3pPr>
            <a:lvl4pPr algn="ctr">
              <a:defRPr b="1" i="0">
                <a:solidFill>
                  <a:schemeClr val="bg1"/>
                </a:solidFill>
                <a:latin typeface="Arial" panose="020B0604020202020204" pitchFamily="34" charset="0"/>
                <a:cs typeface="Arial" panose="020B0604020202020204" pitchFamily="34" charset="0"/>
              </a:defRPr>
            </a:lvl4pPr>
            <a:lvl5pPr algn="ctr">
              <a:defRPr b="1"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6198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speech bubble">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solidFill>
            <a:srgbClr val="0072BB"/>
          </a:solidFill>
          <a:ln>
            <a:solidFill>
              <a:srgbClr val="B11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A73308D-F19A-5E33-7DE1-038EF8BA05C4}"/>
              </a:ext>
            </a:extLst>
          </p:cNvPr>
          <p:cNvPicPr>
            <a:picLocks noChangeAspect="1"/>
          </p:cNvPicPr>
          <p:nvPr userDrawn="1"/>
        </p:nvPicPr>
        <p:blipFill>
          <a:blip r:embed="rId2"/>
          <a:stretch>
            <a:fillRect/>
          </a:stretch>
        </p:blipFill>
        <p:spPr>
          <a:xfrm>
            <a:off x="1078634" y="673043"/>
            <a:ext cx="6986731" cy="5941986"/>
          </a:xfrm>
          <a:prstGeom prst="rect">
            <a:avLst/>
          </a:prstGeom>
        </p:spPr>
      </p:pic>
      <p:sp>
        <p:nvSpPr>
          <p:cNvPr id="5" name="Content Placeholder 9"/>
          <p:cNvSpPr>
            <a:spLocks noGrp="1"/>
          </p:cNvSpPr>
          <p:nvPr>
            <p:ph sz="quarter" idx="13"/>
          </p:nvPr>
        </p:nvSpPr>
        <p:spPr>
          <a:xfrm>
            <a:off x="1821989" y="1638755"/>
            <a:ext cx="5430865" cy="2985200"/>
          </a:xfrm>
        </p:spPr>
        <p:txBody>
          <a:bodyPr anchor="ctr"/>
          <a:lstStyle>
            <a:lvl1pPr algn="ctr">
              <a:defRPr b="1" i="0">
                <a:solidFill>
                  <a:srgbClr val="0072BB"/>
                </a:solidFill>
                <a:latin typeface="Arial" panose="020B0604020202020204" pitchFamily="34" charset="0"/>
                <a:cs typeface="Arial" panose="020B0604020202020204" pitchFamily="34" charset="0"/>
              </a:defRPr>
            </a:lvl1pPr>
            <a:lvl2pPr algn="ctr">
              <a:defRPr b="1" i="0">
                <a:solidFill>
                  <a:srgbClr val="0072BB"/>
                </a:solidFill>
                <a:latin typeface="Arial" panose="020B0604020202020204" pitchFamily="34" charset="0"/>
                <a:cs typeface="Arial" panose="020B0604020202020204" pitchFamily="34" charset="0"/>
              </a:defRPr>
            </a:lvl2pPr>
            <a:lvl3pPr algn="ctr">
              <a:defRPr b="1" i="0">
                <a:solidFill>
                  <a:srgbClr val="0072BB"/>
                </a:solidFill>
                <a:latin typeface="Arial" panose="020B0604020202020204" pitchFamily="34" charset="0"/>
                <a:cs typeface="Arial" panose="020B0604020202020204" pitchFamily="34" charset="0"/>
              </a:defRPr>
            </a:lvl3pPr>
            <a:lvl4pPr algn="ctr">
              <a:defRPr b="1" i="0">
                <a:solidFill>
                  <a:srgbClr val="0072BB"/>
                </a:solidFill>
                <a:latin typeface="Arial" panose="020B0604020202020204" pitchFamily="34" charset="0"/>
                <a:cs typeface="Arial" panose="020B0604020202020204" pitchFamily="34" charset="0"/>
              </a:defRPr>
            </a:lvl4pPr>
            <a:lvl5pPr algn="ctr">
              <a:defRPr b="1" i="0">
                <a:solidFill>
                  <a:srgbClr val="0072B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7742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icon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500877-76AC-C076-787E-D28899013413}"/>
              </a:ext>
            </a:extLst>
          </p:cNvPr>
          <p:cNvPicPr>
            <a:picLocks noChangeAspect="1"/>
          </p:cNvPicPr>
          <p:nvPr userDrawn="1"/>
        </p:nvPicPr>
        <p:blipFill>
          <a:blip r:embed="rId2"/>
          <a:stretch>
            <a:fillRect/>
          </a:stretch>
        </p:blipFill>
        <p:spPr>
          <a:xfrm>
            <a:off x="946751" y="722744"/>
            <a:ext cx="774700" cy="825500"/>
          </a:xfrm>
          <a:prstGeom prst="rect">
            <a:avLst/>
          </a:prstGeom>
          <a:solidFill>
            <a:schemeClr val="bg1"/>
          </a:solidFill>
        </p:spPr>
      </p:pic>
      <p:pic>
        <p:nvPicPr>
          <p:cNvPr id="6" name="Picture 5">
            <a:extLst>
              <a:ext uri="{FF2B5EF4-FFF2-40B4-BE49-F238E27FC236}">
                <a16:creationId xmlns:a16="http://schemas.microsoft.com/office/drawing/2014/main" id="{9629E830-386C-EED9-6F2C-02724D5ADD96}"/>
              </a:ext>
            </a:extLst>
          </p:cNvPr>
          <p:cNvPicPr>
            <a:picLocks noChangeAspect="1"/>
          </p:cNvPicPr>
          <p:nvPr userDrawn="1"/>
        </p:nvPicPr>
        <p:blipFill>
          <a:blip r:embed="rId3"/>
          <a:stretch>
            <a:fillRect/>
          </a:stretch>
        </p:blipFill>
        <p:spPr>
          <a:xfrm>
            <a:off x="2044032" y="810120"/>
            <a:ext cx="825500" cy="647700"/>
          </a:xfrm>
          <a:prstGeom prst="rect">
            <a:avLst/>
          </a:prstGeom>
        </p:spPr>
      </p:pic>
      <p:pic>
        <p:nvPicPr>
          <p:cNvPr id="7" name="Picture 6">
            <a:extLst>
              <a:ext uri="{FF2B5EF4-FFF2-40B4-BE49-F238E27FC236}">
                <a16:creationId xmlns:a16="http://schemas.microsoft.com/office/drawing/2014/main" id="{705C3848-949F-725F-AC9A-E20A29BBF954}"/>
              </a:ext>
            </a:extLst>
          </p:cNvPr>
          <p:cNvPicPr>
            <a:picLocks noChangeAspect="1"/>
          </p:cNvPicPr>
          <p:nvPr userDrawn="1"/>
        </p:nvPicPr>
        <p:blipFill>
          <a:blip r:embed="rId4"/>
          <a:stretch>
            <a:fillRect/>
          </a:stretch>
        </p:blipFill>
        <p:spPr>
          <a:xfrm>
            <a:off x="3202012" y="803564"/>
            <a:ext cx="673100" cy="673100"/>
          </a:xfrm>
          <a:prstGeom prst="rect">
            <a:avLst/>
          </a:prstGeom>
          <a:solidFill>
            <a:schemeClr val="bg1"/>
          </a:solidFill>
        </p:spPr>
      </p:pic>
      <p:pic>
        <p:nvPicPr>
          <p:cNvPr id="12" name="Picture 11">
            <a:extLst>
              <a:ext uri="{FF2B5EF4-FFF2-40B4-BE49-F238E27FC236}">
                <a16:creationId xmlns:a16="http://schemas.microsoft.com/office/drawing/2014/main" id="{D7B8C84D-F5BC-887E-F3EE-48D73C422C92}"/>
              </a:ext>
            </a:extLst>
          </p:cNvPr>
          <p:cNvPicPr>
            <a:picLocks noChangeAspect="1"/>
          </p:cNvPicPr>
          <p:nvPr userDrawn="1"/>
        </p:nvPicPr>
        <p:blipFill>
          <a:blip r:embed="rId5"/>
          <a:stretch>
            <a:fillRect/>
          </a:stretch>
        </p:blipFill>
        <p:spPr>
          <a:xfrm>
            <a:off x="4288582" y="786244"/>
            <a:ext cx="749300" cy="698500"/>
          </a:xfrm>
          <a:prstGeom prst="rect">
            <a:avLst/>
          </a:prstGeom>
          <a:solidFill>
            <a:schemeClr val="bg1"/>
          </a:solidFill>
        </p:spPr>
      </p:pic>
      <p:pic>
        <p:nvPicPr>
          <p:cNvPr id="257" name="Picture 256">
            <a:extLst>
              <a:ext uri="{FF2B5EF4-FFF2-40B4-BE49-F238E27FC236}">
                <a16:creationId xmlns:a16="http://schemas.microsoft.com/office/drawing/2014/main" id="{89462C07-3FBD-F770-7769-83221C6C198B}"/>
              </a:ext>
            </a:extLst>
          </p:cNvPr>
          <p:cNvPicPr>
            <a:picLocks noChangeAspect="1"/>
          </p:cNvPicPr>
          <p:nvPr userDrawn="1"/>
        </p:nvPicPr>
        <p:blipFill>
          <a:blip r:embed="rId6"/>
          <a:stretch>
            <a:fillRect/>
          </a:stretch>
        </p:blipFill>
        <p:spPr>
          <a:xfrm>
            <a:off x="6501500" y="786244"/>
            <a:ext cx="825500" cy="698500"/>
          </a:xfrm>
          <a:prstGeom prst="rect">
            <a:avLst/>
          </a:prstGeom>
          <a:solidFill>
            <a:schemeClr val="bg1"/>
          </a:solidFill>
        </p:spPr>
      </p:pic>
      <p:pic>
        <p:nvPicPr>
          <p:cNvPr id="258" name="Picture 257">
            <a:extLst>
              <a:ext uri="{FF2B5EF4-FFF2-40B4-BE49-F238E27FC236}">
                <a16:creationId xmlns:a16="http://schemas.microsoft.com/office/drawing/2014/main" id="{BC0BABDD-4422-A5BC-42A5-DE604A9E4F91}"/>
              </a:ext>
            </a:extLst>
          </p:cNvPr>
          <p:cNvPicPr>
            <a:picLocks noChangeAspect="1"/>
          </p:cNvPicPr>
          <p:nvPr userDrawn="1"/>
        </p:nvPicPr>
        <p:blipFill>
          <a:blip r:embed="rId7"/>
          <a:stretch>
            <a:fillRect/>
          </a:stretch>
        </p:blipFill>
        <p:spPr>
          <a:xfrm>
            <a:off x="7647328" y="722744"/>
            <a:ext cx="635000" cy="825500"/>
          </a:xfrm>
          <a:prstGeom prst="rect">
            <a:avLst/>
          </a:prstGeom>
          <a:solidFill>
            <a:schemeClr val="bg1"/>
          </a:solidFill>
        </p:spPr>
      </p:pic>
      <p:pic>
        <p:nvPicPr>
          <p:cNvPr id="259" name="Picture 258">
            <a:extLst>
              <a:ext uri="{FF2B5EF4-FFF2-40B4-BE49-F238E27FC236}">
                <a16:creationId xmlns:a16="http://schemas.microsoft.com/office/drawing/2014/main" id="{471FB8EF-7805-1DAE-7B44-D9F208020510}"/>
              </a:ext>
            </a:extLst>
          </p:cNvPr>
          <p:cNvPicPr>
            <a:picLocks noChangeAspect="1"/>
          </p:cNvPicPr>
          <p:nvPr userDrawn="1"/>
        </p:nvPicPr>
        <p:blipFill>
          <a:blip r:embed="rId8"/>
          <a:stretch>
            <a:fillRect/>
          </a:stretch>
        </p:blipFill>
        <p:spPr>
          <a:xfrm>
            <a:off x="910959" y="1853045"/>
            <a:ext cx="825500" cy="825500"/>
          </a:xfrm>
          <a:prstGeom prst="rect">
            <a:avLst/>
          </a:prstGeom>
        </p:spPr>
      </p:pic>
      <p:pic>
        <p:nvPicPr>
          <p:cNvPr id="260" name="Picture 259">
            <a:extLst>
              <a:ext uri="{FF2B5EF4-FFF2-40B4-BE49-F238E27FC236}">
                <a16:creationId xmlns:a16="http://schemas.microsoft.com/office/drawing/2014/main" id="{0B61E7DC-83FF-A05A-D059-87AD773D69E6}"/>
              </a:ext>
            </a:extLst>
          </p:cNvPr>
          <p:cNvPicPr>
            <a:picLocks noChangeAspect="1"/>
          </p:cNvPicPr>
          <p:nvPr userDrawn="1"/>
        </p:nvPicPr>
        <p:blipFill>
          <a:blip r:embed="rId9"/>
          <a:stretch>
            <a:fillRect/>
          </a:stretch>
        </p:blipFill>
        <p:spPr>
          <a:xfrm>
            <a:off x="2061753" y="1878445"/>
            <a:ext cx="825500" cy="774700"/>
          </a:xfrm>
          <a:prstGeom prst="rect">
            <a:avLst/>
          </a:prstGeom>
        </p:spPr>
      </p:pic>
      <p:pic>
        <p:nvPicPr>
          <p:cNvPr id="384" name="Picture 383">
            <a:extLst>
              <a:ext uri="{FF2B5EF4-FFF2-40B4-BE49-F238E27FC236}">
                <a16:creationId xmlns:a16="http://schemas.microsoft.com/office/drawing/2014/main" id="{04C3C590-50CC-4BE5-8357-00AD9A9F85AF}"/>
              </a:ext>
            </a:extLst>
          </p:cNvPr>
          <p:cNvPicPr>
            <a:picLocks noChangeAspect="1"/>
          </p:cNvPicPr>
          <p:nvPr userDrawn="1"/>
        </p:nvPicPr>
        <p:blipFill>
          <a:blip r:embed="rId10"/>
          <a:stretch>
            <a:fillRect/>
          </a:stretch>
        </p:blipFill>
        <p:spPr>
          <a:xfrm>
            <a:off x="3426426" y="1827645"/>
            <a:ext cx="215900" cy="876300"/>
          </a:xfrm>
          <a:prstGeom prst="rect">
            <a:avLst/>
          </a:prstGeom>
        </p:spPr>
      </p:pic>
      <p:pic>
        <p:nvPicPr>
          <p:cNvPr id="385" name="Picture 384">
            <a:extLst>
              <a:ext uri="{FF2B5EF4-FFF2-40B4-BE49-F238E27FC236}">
                <a16:creationId xmlns:a16="http://schemas.microsoft.com/office/drawing/2014/main" id="{19F86122-0EEE-E99D-E562-E38E324652F8}"/>
              </a:ext>
            </a:extLst>
          </p:cNvPr>
          <p:cNvPicPr>
            <a:picLocks noChangeAspect="1"/>
          </p:cNvPicPr>
          <p:nvPr userDrawn="1"/>
        </p:nvPicPr>
        <p:blipFill>
          <a:blip r:embed="rId11"/>
          <a:stretch>
            <a:fillRect/>
          </a:stretch>
        </p:blipFill>
        <p:spPr>
          <a:xfrm>
            <a:off x="4233741" y="1865745"/>
            <a:ext cx="850900" cy="800100"/>
          </a:xfrm>
          <a:prstGeom prst="rect">
            <a:avLst/>
          </a:prstGeom>
        </p:spPr>
      </p:pic>
      <p:pic>
        <p:nvPicPr>
          <p:cNvPr id="386" name="Picture 385">
            <a:extLst>
              <a:ext uri="{FF2B5EF4-FFF2-40B4-BE49-F238E27FC236}">
                <a16:creationId xmlns:a16="http://schemas.microsoft.com/office/drawing/2014/main" id="{11296BB0-ECD7-B720-61A4-99EF68F3CA00}"/>
              </a:ext>
            </a:extLst>
          </p:cNvPr>
          <p:cNvPicPr>
            <a:picLocks noChangeAspect="1"/>
          </p:cNvPicPr>
          <p:nvPr userDrawn="1"/>
        </p:nvPicPr>
        <p:blipFill>
          <a:blip r:embed="rId12"/>
          <a:stretch>
            <a:fillRect/>
          </a:stretch>
        </p:blipFill>
        <p:spPr>
          <a:xfrm>
            <a:off x="5334022" y="1930399"/>
            <a:ext cx="977900" cy="711200"/>
          </a:xfrm>
          <a:prstGeom prst="rect">
            <a:avLst/>
          </a:prstGeom>
        </p:spPr>
      </p:pic>
      <p:pic>
        <p:nvPicPr>
          <p:cNvPr id="387" name="Picture 386">
            <a:extLst>
              <a:ext uri="{FF2B5EF4-FFF2-40B4-BE49-F238E27FC236}">
                <a16:creationId xmlns:a16="http://schemas.microsoft.com/office/drawing/2014/main" id="{03FCD746-2AE0-E7CD-A7E2-E50815497657}"/>
              </a:ext>
            </a:extLst>
          </p:cNvPr>
          <p:cNvPicPr>
            <a:picLocks noChangeAspect="1"/>
          </p:cNvPicPr>
          <p:nvPr userDrawn="1"/>
        </p:nvPicPr>
        <p:blipFill>
          <a:blip r:embed="rId13"/>
          <a:stretch>
            <a:fillRect/>
          </a:stretch>
        </p:blipFill>
        <p:spPr>
          <a:xfrm>
            <a:off x="6555763" y="1911349"/>
            <a:ext cx="749300" cy="749300"/>
          </a:xfrm>
          <a:prstGeom prst="rect">
            <a:avLst/>
          </a:prstGeom>
        </p:spPr>
      </p:pic>
      <p:pic>
        <p:nvPicPr>
          <p:cNvPr id="388" name="Picture 387">
            <a:extLst>
              <a:ext uri="{FF2B5EF4-FFF2-40B4-BE49-F238E27FC236}">
                <a16:creationId xmlns:a16="http://schemas.microsoft.com/office/drawing/2014/main" id="{1B0FA31C-B1F9-6686-220A-E85CEADEBFA8}"/>
              </a:ext>
            </a:extLst>
          </p:cNvPr>
          <p:cNvPicPr>
            <a:picLocks noChangeAspect="1"/>
          </p:cNvPicPr>
          <p:nvPr userDrawn="1"/>
        </p:nvPicPr>
        <p:blipFill>
          <a:blip r:embed="rId14"/>
          <a:stretch>
            <a:fillRect/>
          </a:stretch>
        </p:blipFill>
        <p:spPr>
          <a:xfrm>
            <a:off x="7603282" y="1873249"/>
            <a:ext cx="711200" cy="825500"/>
          </a:xfrm>
          <a:prstGeom prst="rect">
            <a:avLst/>
          </a:prstGeom>
          <a:solidFill>
            <a:schemeClr val="bg1"/>
          </a:solidFill>
        </p:spPr>
      </p:pic>
      <p:pic>
        <p:nvPicPr>
          <p:cNvPr id="389" name="Picture 388">
            <a:extLst>
              <a:ext uri="{FF2B5EF4-FFF2-40B4-BE49-F238E27FC236}">
                <a16:creationId xmlns:a16="http://schemas.microsoft.com/office/drawing/2014/main" id="{1F4E65A5-5976-BE70-33C0-CC56556793EC}"/>
              </a:ext>
            </a:extLst>
          </p:cNvPr>
          <p:cNvPicPr>
            <a:picLocks noChangeAspect="1"/>
          </p:cNvPicPr>
          <p:nvPr userDrawn="1"/>
        </p:nvPicPr>
        <p:blipFill>
          <a:blip r:embed="rId15"/>
          <a:stretch>
            <a:fillRect/>
          </a:stretch>
        </p:blipFill>
        <p:spPr>
          <a:xfrm>
            <a:off x="846479" y="3125353"/>
            <a:ext cx="939800" cy="482600"/>
          </a:xfrm>
          <a:prstGeom prst="rect">
            <a:avLst/>
          </a:prstGeom>
        </p:spPr>
      </p:pic>
      <p:pic>
        <p:nvPicPr>
          <p:cNvPr id="390" name="Picture 389">
            <a:extLst>
              <a:ext uri="{FF2B5EF4-FFF2-40B4-BE49-F238E27FC236}">
                <a16:creationId xmlns:a16="http://schemas.microsoft.com/office/drawing/2014/main" id="{E7F2728F-1521-C114-E4C2-FEA43E3D5471}"/>
              </a:ext>
            </a:extLst>
          </p:cNvPr>
          <p:cNvPicPr>
            <a:picLocks noChangeAspect="1"/>
          </p:cNvPicPr>
          <p:nvPr userDrawn="1"/>
        </p:nvPicPr>
        <p:blipFill>
          <a:blip r:embed="rId16"/>
          <a:stretch>
            <a:fillRect/>
          </a:stretch>
        </p:blipFill>
        <p:spPr>
          <a:xfrm>
            <a:off x="2101931" y="3045112"/>
            <a:ext cx="723900" cy="685800"/>
          </a:xfrm>
          <a:prstGeom prst="rect">
            <a:avLst/>
          </a:prstGeom>
        </p:spPr>
      </p:pic>
      <p:pic>
        <p:nvPicPr>
          <p:cNvPr id="391" name="Picture 390">
            <a:extLst>
              <a:ext uri="{FF2B5EF4-FFF2-40B4-BE49-F238E27FC236}">
                <a16:creationId xmlns:a16="http://schemas.microsoft.com/office/drawing/2014/main" id="{F0EE361F-2338-A2DD-7CC8-17B3A600A21E}"/>
              </a:ext>
            </a:extLst>
          </p:cNvPr>
          <p:cNvPicPr>
            <a:picLocks noChangeAspect="1"/>
          </p:cNvPicPr>
          <p:nvPr userDrawn="1"/>
        </p:nvPicPr>
        <p:blipFill>
          <a:blip r:embed="rId17"/>
          <a:stretch>
            <a:fillRect/>
          </a:stretch>
        </p:blipFill>
        <p:spPr>
          <a:xfrm>
            <a:off x="3114121" y="2998353"/>
            <a:ext cx="825500" cy="749300"/>
          </a:xfrm>
          <a:prstGeom prst="rect">
            <a:avLst/>
          </a:prstGeom>
        </p:spPr>
      </p:pic>
      <p:pic>
        <p:nvPicPr>
          <p:cNvPr id="392" name="Picture 391">
            <a:extLst>
              <a:ext uri="{FF2B5EF4-FFF2-40B4-BE49-F238E27FC236}">
                <a16:creationId xmlns:a16="http://schemas.microsoft.com/office/drawing/2014/main" id="{DDBE23B9-2633-98DC-4AD0-3ADB86EB07EA}"/>
              </a:ext>
            </a:extLst>
          </p:cNvPr>
          <p:cNvPicPr>
            <a:picLocks noChangeAspect="1"/>
          </p:cNvPicPr>
          <p:nvPr userDrawn="1"/>
        </p:nvPicPr>
        <p:blipFill>
          <a:blip r:embed="rId18"/>
          <a:stretch>
            <a:fillRect/>
          </a:stretch>
        </p:blipFill>
        <p:spPr>
          <a:xfrm>
            <a:off x="4286909" y="3011053"/>
            <a:ext cx="736600" cy="736600"/>
          </a:xfrm>
          <a:prstGeom prst="rect">
            <a:avLst/>
          </a:prstGeom>
        </p:spPr>
      </p:pic>
      <p:pic>
        <p:nvPicPr>
          <p:cNvPr id="393" name="Picture 392">
            <a:extLst>
              <a:ext uri="{FF2B5EF4-FFF2-40B4-BE49-F238E27FC236}">
                <a16:creationId xmlns:a16="http://schemas.microsoft.com/office/drawing/2014/main" id="{5C0937AA-7FC2-6787-F8FA-75FD6ECE0853}"/>
              </a:ext>
            </a:extLst>
          </p:cNvPr>
          <p:cNvPicPr>
            <a:picLocks noChangeAspect="1"/>
          </p:cNvPicPr>
          <p:nvPr userDrawn="1"/>
        </p:nvPicPr>
        <p:blipFill>
          <a:blip r:embed="rId19"/>
          <a:stretch>
            <a:fillRect/>
          </a:stretch>
        </p:blipFill>
        <p:spPr>
          <a:xfrm>
            <a:off x="5454905" y="2970067"/>
            <a:ext cx="711200" cy="825500"/>
          </a:xfrm>
          <a:prstGeom prst="rect">
            <a:avLst/>
          </a:prstGeom>
        </p:spPr>
      </p:pic>
      <p:pic>
        <p:nvPicPr>
          <p:cNvPr id="394" name="Picture 393">
            <a:extLst>
              <a:ext uri="{FF2B5EF4-FFF2-40B4-BE49-F238E27FC236}">
                <a16:creationId xmlns:a16="http://schemas.microsoft.com/office/drawing/2014/main" id="{AC2AADA8-31C6-E7C7-E83E-5087E8EC1DBC}"/>
              </a:ext>
            </a:extLst>
          </p:cNvPr>
          <p:cNvPicPr>
            <a:picLocks noChangeAspect="1"/>
          </p:cNvPicPr>
          <p:nvPr userDrawn="1"/>
        </p:nvPicPr>
        <p:blipFill>
          <a:blip r:embed="rId20"/>
          <a:stretch>
            <a:fillRect/>
          </a:stretch>
        </p:blipFill>
        <p:spPr>
          <a:xfrm>
            <a:off x="6533250" y="2884053"/>
            <a:ext cx="762000" cy="977900"/>
          </a:xfrm>
          <a:prstGeom prst="rect">
            <a:avLst/>
          </a:prstGeom>
        </p:spPr>
      </p:pic>
      <p:pic>
        <p:nvPicPr>
          <p:cNvPr id="395" name="Picture 394">
            <a:extLst>
              <a:ext uri="{FF2B5EF4-FFF2-40B4-BE49-F238E27FC236}">
                <a16:creationId xmlns:a16="http://schemas.microsoft.com/office/drawing/2014/main" id="{1C34AC2E-54EF-6AB0-B2EA-1AD6D139C129}"/>
              </a:ext>
            </a:extLst>
          </p:cNvPr>
          <p:cNvPicPr>
            <a:picLocks noChangeAspect="1"/>
          </p:cNvPicPr>
          <p:nvPr userDrawn="1"/>
        </p:nvPicPr>
        <p:blipFill>
          <a:blip r:embed="rId21"/>
          <a:stretch>
            <a:fillRect/>
          </a:stretch>
        </p:blipFill>
        <p:spPr>
          <a:xfrm>
            <a:off x="7520329" y="2928503"/>
            <a:ext cx="889000" cy="889000"/>
          </a:xfrm>
          <a:prstGeom prst="rect">
            <a:avLst/>
          </a:prstGeom>
          <a:solidFill>
            <a:schemeClr val="bg1"/>
          </a:solidFill>
        </p:spPr>
      </p:pic>
      <p:pic>
        <p:nvPicPr>
          <p:cNvPr id="396" name="Picture 395">
            <a:extLst>
              <a:ext uri="{FF2B5EF4-FFF2-40B4-BE49-F238E27FC236}">
                <a16:creationId xmlns:a16="http://schemas.microsoft.com/office/drawing/2014/main" id="{21554B97-AC87-4043-D2AC-E2B0254CBB15}"/>
              </a:ext>
            </a:extLst>
          </p:cNvPr>
          <p:cNvPicPr>
            <a:picLocks noChangeAspect="1"/>
          </p:cNvPicPr>
          <p:nvPr userDrawn="1"/>
        </p:nvPicPr>
        <p:blipFill>
          <a:blip r:embed="rId22"/>
          <a:stretch>
            <a:fillRect/>
          </a:stretch>
        </p:blipFill>
        <p:spPr>
          <a:xfrm>
            <a:off x="889141" y="4117107"/>
            <a:ext cx="889000" cy="850900"/>
          </a:xfrm>
          <a:prstGeom prst="rect">
            <a:avLst/>
          </a:prstGeom>
        </p:spPr>
      </p:pic>
      <p:pic>
        <p:nvPicPr>
          <p:cNvPr id="397" name="Picture 396">
            <a:extLst>
              <a:ext uri="{FF2B5EF4-FFF2-40B4-BE49-F238E27FC236}">
                <a16:creationId xmlns:a16="http://schemas.microsoft.com/office/drawing/2014/main" id="{54CA32ED-EF9B-2F99-700A-BFCBAAC154E0}"/>
              </a:ext>
            </a:extLst>
          </p:cNvPr>
          <p:cNvPicPr>
            <a:picLocks noChangeAspect="1"/>
          </p:cNvPicPr>
          <p:nvPr userDrawn="1"/>
        </p:nvPicPr>
        <p:blipFill>
          <a:blip r:embed="rId23"/>
          <a:stretch>
            <a:fillRect/>
          </a:stretch>
        </p:blipFill>
        <p:spPr>
          <a:xfrm>
            <a:off x="1988267" y="4147703"/>
            <a:ext cx="939800" cy="800100"/>
          </a:xfrm>
          <a:prstGeom prst="rect">
            <a:avLst/>
          </a:prstGeom>
        </p:spPr>
      </p:pic>
      <p:pic>
        <p:nvPicPr>
          <p:cNvPr id="398" name="Picture 397">
            <a:extLst>
              <a:ext uri="{FF2B5EF4-FFF2-40B4-BE49-F238E27FC236}">
                <a16:creationId xmlns:a16="http://schemas.microsoft.com/office/drawing/2014/main" id="{F078A473-7D74-A7ED-B081-940380CCDED3}"/>
              </a:ext>
            </a:extLst>
          </p:cNvPr>
          <p:cNvPicPr>
            <a:picLocks noChangeAspect="1"/>
          </p:cNvPicPr>
          <p:nvPr userDrawn="1"/>
        </p:nvPicPr>
        <p:blipFill>
          <a:blip r:embed="rId24"/>
          <a:stretch>
            <a:fillRect/>
          </a:stretch>
        </p:blipFill>
        <p:spPr>
          <a:xfrm>
            <a:off x="3121626" y="4122303"/>
            <a:ext cx="825500" cy="825500"/>
          </a:xfrm>
          <a:prstGeom prst="rect">
            <a:avLst/>
          </a:prstGeom>
        </p:spPr>
      </p:pic>
      <p:pic>
        <p:nvPicPr>
          <p:cNvPr id="399" name="Picture 398">
            <a:extLst>
              <a:ext uri="{FF2B5EF4-FFF2-40B4-BE49-F238E27FC236}">
                <a16:creationId xmlns:a16="http://schemas.microsoft.com/office/drawing/2014/main" id="{3E8808EA-A804-DA96-4369-0E120D383A1A}"/>
              </a:ext>
            </a:extLst>
          </p:cNvPr>
          <p:cNvPicPr>
            <a:picLocks noChangeAspect="1"/>
          </p:cNvPicPr>
          <p:nvPr userDrawn="1"/>
        </p:nvPicPr>
        <p:blipFill>
          <a:blip r:embed="rId25"/>
          <a:stretch>
            <a:fillRect/>
          </a:stretch>
        </p:blipFill>
        <p:spPr>
          <a:xfrm>
            <a:off x="4257409" y="4231407"/>
            <a:ext cx="825500" cy="622300"/>
          </a:xfrm>
          <a:prstGeom prst="rect">
            <a:avLst/>
          </a:prstGeom>
        </p:spPr>
      </p:pic>
      <p:pic>
        <p:nvPicPr>
          <p:cNvPr id="400" name="Picture 399">
            <a:extLst>
              <a:ext uri="{FF2B5EF4-FFF2-40B4-BE49-F238E27FC236}">
                <a16:creationId xmlns:a16="http://schemas.microsoft.com/office/drawing/2014/main" id="{710E43FF-CAE6-EAB6-467B-A8D1E5746651}"/>
              </a:ext>
            </a:extLst>
          </p:cNvPr>
          <p:cNvPicPr>
            <a:picLocks noChangeAspect="1"/>
          </p:cNvPicPr>
          <p:nvPr userDrawn="1"/>
        </p:nvPicPr>
        <p:blipFill>
          <a:blip r:embed="rId26"/>
          <a:stretch>
            <a:fillRect/>
          </a:stretch>
        </p:blipFill>
        <p:spPr>
          <a:xfrm>
            <a:off x="5410222" y="4122303"/>
            <a:ext cx="825500" cy="825500"/>
          </a:xfrm>
          <a:prstGeom prst="rect">
            <a:avLst/>
          </a:prstGeom>
        </p:spPr>
      </p:pic>
      <p:pic>
        <p:nvPicPr>
          <p:cNvPr id="401" name="Picture 400">
            <a:extLst>
              <a:ext uri="{FF2B5EF4-FFF2-40B4-BE49-F238E27FC236}">
                <a16:creationId xmlns:a16="http://schemas.microsoft.com/office/drawing/2014/main" id="{A2F4B473-2C99-7B66-557A-373FBD18E1D2}"/>
              </a:ext>
            </a:extLst>
          </p:cNvPr>
          <p:cNvPicPr>
            <a:picLocks noChangeAspect="1"/>
          </p:cNvPicPr>
          <p:nvPr userDrawn="1"/>
        </p:nvPicPr>
        <p:blipFill>
          <a:blip r:embed="rId27"/>
          <a:stretch>
            <a:fillRect/>
          </a:stretch>
        </p:blipFill>
        <p:spPr>
          <a:xfrm>
            <a:off x="6555763" y="4058803"/>
            <a:ext cx="698500" cy="952500"/>
          </a:xfrm>
          <a:prstGeom prst="rect">
            <a:avLst/>
          </a:prstGeom>
        </p:spPr>
      </p:pic>
      <p:pic>
        <p:nvPicPr>
          <p:cNvPr id="402" name="Picture 401">
            <a:extLst>
              <a:ext uri="{FF2B5EF4-FFF2-40B4-BE49-F238E27FC236}">
                <a16:creationId xmlns:a16="http://schemas.microsoft.com/office/drawing/2014/main" id="{86C345F0-CF86-6591-96A1-A8404D6C1BAC}"/>
              </a:ext>
            </a:extLst>
          </p:cNvPr>
          <p:cNvPicPr>
            <a:picLocks noChangeAspect="1"/>
          </p:cNvPicPr>
          <p:nvPr userDrawn="1"/>
        </p:nvPicPr>
        <p:blipFill>
          <a:blip r:embed="rId28"/>
          <a:stretch>
            <a:fillRect/>
          </a:stretch>
        </p:blipFill>
        <p:spPr>
          <a:xfrm>
            <a:off x="7641382" y="4122303"/>
            <a:ext cx="673100" cy="825500"/>
          </a:xfrm>
          <a:prstGeom prst="rect">
            <a:avLst/>
          </a:prstGeom>
          <a:solidFill>
            <a:schemeClr val="bg1"/>
          </a:solidFill>
        </p:spPr>
      </p:pic>
      <p:pic>
        <p:nvPicPr>
          <p:cNvPr id="403" name="Picture 402">
            <a:extLst>
              <a:ext uri="{FF2B5EF4-FFF2-40B4-BE49-F238E27FC236}">
                <a16:creationId xmlns:a16="http://schemas.microsoft.com/office/drawing/2014/main" id="{F607766D-E104-FE44-F6E1-7F39750EED9E}"/>
              </a:ext>
            </a:extLst>
          </p:cNvPr>
          <p:cNvPicPr>
            <a:picLocks noChangeAspect="1"/>
          </p:cNvPicPr>
          <p:nvPr userDrawn="1"/>
        </p:nvPicPr>
        <p:blipFill>
          <a:blip r:embed="rId29"/>
          <a:stretch>
            <a:fillRect/>
          </a:stretch>
        </p:blipFill>
        <p:spPr>
          <a:xfrm>
            <a:off x="910959" y="5299362"/>
            <a:ext cx="825500" cy="825500"/>
          </a:xfrm>
          <a:prstGeom prst="rect">
            <a:avLst/>
          </a:prstGeom>
        </p:spPr>
      </p:pic>
      <p:pic>
        <p:nvPicPr>
          <p:cNvPr id="404" name="Picture 403">
            <a:extLst>
              <a:ext uri="{FF2B5EF4-FFF2-40B4-BE49-F238E27FC236}">
                <a16:creationId xmlns:a16="http://schemas.microsoft.com/office/drawing/2014/main" id="{B1B821F7-CFC4-97EB-B998-960D8AFFA2B5}"/>
              </a:ext>
            </a:extLst>
          </p:cNvPr>
          <p:cNvPicPr>
            <a:picLocks noChangeAspect="1"/>
          </p:cNvPicPr>
          <p:nvPr userDrawn="1"/>
        </p:nvPicPr>
        <p:blipFill>
          <a:blip r:embed="rId30"/>
          <a:stretch>
            <a:fillRect/>
          </a:stretch>
        </p:blipFill>
        <p:spPr>
          <a:xfrm>
            <a:off x="2099853" y="5291857"/>
            <a:ext cx="787400" cy="825500"/>
          </a:xfrm>
          <a:prstGeom prst="rect">
            <a:avLst/>
          </a:prstGeom>
        </p:spPr>
      </p:pic>
      <p:pic>
        <p:nvPicPr>
          <p:cNvPr id="405" name="Picture 404">
            <a:extLst>
              <a:ext uri="{FF2B5EF4-FFF2-40B4-BE49-F238E27FC236}">
                <a16:creationId xmlns:a16="http://schemas.microsoft.com/office/drawing/2014/main" id="{A49C3AB6-F265-C7E9-123E-2FE173DE1531}"/>
              </a:ext>
            </a:extLst>
          </p:cNvPr>
          <p:cNvPicPr>
            <a:picLocks noChangeAspect="1"/>
          </p:cNvPicPr>
          <p:nvPr userDrawn="1"/>
        </p:nvPicPr>
        <p:blipFill>
          <a:blip r:embed="rId31"/>
          <a:stretch>
            <a:fillRect/>
          </a:stretch>
        </p:blipFill>
        <p:spPr>
          <a:xfrm>
            <a:off x="3267676" y="5305712"/>
            <a:ext cx="533400" cy="825500"/>
          </a:xfrm>
          <a:prstGeom prst="rect">
            <a:avLst/>
          </a:prstGeom>
        </p:spPr>
      </p:pic>
      <p:pic>
        <p:nvPicPr>
          <p:cNvPr id="406" name="Picture 405">
            <a:extLst>
              <a:ext uri="{FF2B5EF4-FFF2-40B4-BE49-F238E27FC236}">
                <a16:creationId xmlns:a16="http://schemas.microsoft.com/office/drawing/2014/main" id="{7772D298-8EB7-3983-2269-197A7E336515}"/>
              </a:ext>
            </a:extLst>
          </p:cNvPr>
          <p:cNvPicPr>
            <a:picLocks noChangeAspect="1"/>
          </p:cNvPicPr>
          <p:nvPr userDrawn="1"/>
        </p:nvPicPr>
        <p:blipFill>
          <a:blip r:embed="rId32"/>
          <a:stretch>
            <a:fillRect/>
          </a:stretch>
        </p:blipFill>
        <p:spPr>
          <a:xfrm>
            <a:off x="4246441" y="5451762"/>
            <a:ext cx="825500" cy="533400"/>
          </a:xfrm>
          <a:prstGeom prst="rect">
            <a:avLst/>
          </a:prstGeom>
        </p:spPr>
      </p:pic>
      <p:pic>
        <p:nvPicPr>
          <p:cNvPr id="407" name="Picture 406">
            <a:extLst>
              <a:ext uri="{FF2B5EF4-FFF2-40B4-BE49-F238E27FC236}">
                <a16:creationId xmlns:a16="http://schemas.microsoft.com/office/drawing/2014/main" id="{340D5EA7-5BD7-50A3-A6BD-19A6029433B2}"/>
              </a:ext>
            </a:extLst>
          </p:cNvPr>
          <p:cNvPicPr>
            <a:picLocks noChangeAspect="1"/>
          </p:cNvPicPr>
          <p:nvPr userDrawn="1"/>
        </p:nvPicPr>
        <p:blipFill>
          <a:blip r:embed="rId33"/>
          <a:stretch>
            <a:fillRect/>
          </a:stretch>
        </p:blipFill>
        <p:spPr>
          <a:xfrm>
            <a:off x="5434469" y="5266457"/>
            <a:ext cx="698500" cy="800100"/>
          </a:xfrm>
          <a:prstGeom prst="rect">
            <a:avLst/>
          </a:prstGeom>
        </p:spPr>
      </p:pic>
      <p:pic>
        <p:nvPicPr>
          <p:cNvPr id="408" name="Picture 407">
            <a:extLst>
              <a:ext uri="{FF2B5EF4-FFF2-40B4-BE49-F238E27FC236}">
                <a16:creationId xmlns:a16="http://schemas.microsoft.com/office/drawing/2014/main" id="{CA88933D-5FCC-54C3-1B67-17F71B9A2B4E}"/>
              </a:ext>
            </a:extLst>
          </p:cNvPr>
          <p:cNvPicPr>
            <a:picLocks noChangeAspect="1"/>
          </p:cNvPicPr>
          <p:nvPr userDrawn="1"/>
        </p:nvPicPr>
        <p:blipFill>
          <a:blip r:embed="rId34"/>
          <a:stretch>
            <a:fillRect/>
          </a:stretch>
        </p:blipFill>
        <p:spPr>
          <a:xfrm>
            <a:off x="6720863" y="5299362"/>
            <a:ext cx="368300" cy="800100"/>
          </a:xfrm>
          <a:prstGeom prst="rect">
            <a:avLst/>
          </a:prstGeom>
        </p:spPr>
      </p:pic>
      <p:pic>
        <p:nvPicPr>
          <p:cNvPr id="409" name="Picture 408">
            <a:extLst>
              <a:ext uri="{FF2B5EF4-FFF2-40B4-BE49-F238E27FC236}">
                <a16:creationId xmlns:a16="http://schemas.microsoft.com/office/drawing/2014/main" id="{EC531A3F-30AF-175C-EF66-512AA16FACFB}"/>
              </a:ext>
            </a:extLst>
          </p:cNvPr>
          <p:cNvPicPr>
            <a:picLocks noChangeAspect="1"/>
          </p:cNvPicPr>
          <p:nvPr userDrawn="1"/>
        </p:nvPicPr>
        <p:blipFill>
          <a:blip r:embed="rId35"/>
          <a:stretch>
            <a:fillRect/>
          </a:stretch>
        </p:blipFill>
        <p:spPr>
          <a:xfrm>
            <a:off x="7577882" y="5291857"/>
            <a:ext cx="736600" cy="749300"/>
          </a:xfrm>
          <a:prstGeom prst="rect">
            <a:avLst/>
          </a:prstGeom>
          <a:solidFill>
            <a:schemeClr val="bg1"/>
          </a:solidFill>
        </p:spPr>
      </p:pic>
      <p:pic>
        <p:nvPicPr>
          <p:cNvPr id="410" name="Picture 409">
            <a:extLst>
              <a:ext uri="{FF2B5EF4-FFF2-40B4-BE49-F238E27FC236}">
                <a16:creationId xmlns:a16="http://schemas.microsoft.com/office/drawing/2014/main" id="{CAD3B499-D3D4-2399-31DD-F4EA4693B5A6}"/>
              </a:ext>
            </a:extLst>
          </p:cNvPr>
          <p:cNvPicPr>
            <a:picLocks noChangeAspect="1"/>
          </p:cNvPicPr>
          <p:nvPr userDrawn="1"/>
        </p:nvPicPr>
        <p:blipFill>
          <a:blip r:embed="rId36"/>
          <a:stretch>
            <a:fillRect/>
          </a:stretch>
        </p:blipFill>
        <p:spPr>
          <a:xfrm>
            <a:off x="5429505" y="749876"/>
            <a:ext cx="762000" cy="749300"/>
          </a:xfrm>
          <a:prstGeom prst="rect">
            <a:avLst/>
          </a:prstGeom>
          <a:solidFill>
            <a:schemeClr val="bg1"/>
          </a:solidFill>
        </p:spPr>
      </p:pic>
      <p:sp>
        <p:nvSpPr>
          <p:cNvPr id="2" name="TextBox 1">
            <a:extLst>
              <a:ext uri="{FF2B5EF4-FFF2-40B4-BE49-F238E27FC236}">
                <a16:creationId xmlns:a16="http://schemas.microsoft.com/office/drawing/2014/main" id="{65A9D50F-9135-25BA-FF63-F7300AF4216F}"/>
              </a:ext>
            </a:extLst>
          </p:cNvPr>
          <p:cNvSpPr txBox="1"/>
          <p:nvPr userDrawn="1"/>
        </p:nvSpPr>
        <p:spPr>
          <a:xfrm>
            <a:off x="2388450" y="234474"/>
            <a:ext cx="4470054" cy="369332"/>
          </a:xfrm>
          <a:prstGeom prst="rect">
            <a:avLst/>
          </a:prstGeom>
          <a:noFill/>
        </p:spPr>
        <p:txBody>
          <a:bodyPr wrap="square" rtlCol="0">
            <a:spAutoFit/>
          </a:bodyPr>
          <a:lstStyle/>
          <a:p>
            <a:r>
              <a:rPr lang="en-US"/>
              <a:t>Copy and paste icons to use in your slides</a:t>
            </a:r>
          </a:p>
        </p:txBody>
      </p:sp>
    </p:spTree>
    <p:extLst>
      <p:ext uri="{BB962C8B-B14F-4D97-AF65-F5344CB8AC3E}">
        <p14:creationId xmlns:p14="http://schemas.microsoft.com/office/powerpoint/2010/main" val="739457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icons">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1C7DEF-4391-80F4-DB8A-63D85F1659B9}"/>
              </a:ext>
            </a:extLst>
          </p:cNvPr>
          <p:cNvPicPr>
            <a:picLocks noChangeAspect="1"/>
          </p:cNvPicPr>
          <p:nvPr userDrawn="1"/>
        </p:nvPicPr>
        <p:blipFill>
          <a:blip r:embed="rId2">
            <a:biLevel thresh="25000"/>
          </a:blip>
          <a:stretch>
            <a:fillRect/>
          </a:stretch>
        </p:blipFill>
        <p:spPr>
          <a:xfrm>
            <a:off x="877178" y="795481"/>
            <a:ext cx="774700" cy="825500"/>
          </a:xfrm>
          <a:prstGeom prst="rect">
            <a:avLst/>
          </a:prstGeom>
          <a:solidFill>
            <a:schemeClr val="bg1"/>
          </a:solidFill>
        </p:spPr>
      </p:pic>
      <p:pic>
        <p:nvPicPr>
          <p:cNvPr id="4" name="Picture 3">
            <a:extLst>
              <a:ext uri="{FF2B5EF4-FFF2-40B4-BE49-F238E27FC236}">
                <a16:creationId xmlns:a16="http://schemas.microsoft.com/office/drawing/2014/main" id="{D36D0072-99AB-44EF-325B-FB782544DABE}"/>
              </a:ext>
            </a:extLst>
          </p:cNvPr>
          <p:cNvPicPr>
            <a:picLocks noChangeAspect="1"/>
          </p:cNvPicPr>
          <p:nvPr userDrawn="1"/>
        </p:nvPicPr>
        <p:blipFill>
          <a:blip r:embed="rId3">
            <a:biLevel thresh="25000"/>
          </a:blip>
          <a:stretch>
            <a:fillRect/>
          </a:stretch>
        </p:blipFill>
        <p:spPr>
          <a:xfrm>
            <a:off x="1974459" y="882857"/>
            <a:ext cx="825500" cy="647700"/>
          </a:xfrm>
          <a:prstGeom prst="rect">
            <a:avLst/>
          </a:prstGeom>
        </p:spPr>
      </p:pic>
      <p:pic>
        <p:nvPicPr>
          <p:cNvPr id="5" name="Picture 4">
            <a:extLst>
              <a:ext uri="{FF2B5EF4-FFF2-40B4-BE49-F238E27FC236}">
                <a16:creationId xmlns:a16="http://schemas.microsoft.com/office/drawing/2014/main" id="{E4BEC8F2-318F-3545-0868-CDE98EC4EBD5}"/>
              </a:ext>
            </a:extLst>
          </p:cNvPr>
          <p:cNvPicPr>
            <a:picLocks noChangeAspect="1"/>
          </p:cNvPicPr>
          <p:nvPr userDrawn="1"/>
        </p:nvPicPr>
        <p:blipFill>
          <a:blip r:embed="rId4">
            <a:biLevel thresh="25000"/>
          </a:blip>
          <a:stretch>
            <a:fillRect/>
          </a:stretch>
        </p:blipFill>
        <p:spPr>
          <a:xfrm>
            <a:off x="3132439" y="876301"/>
            <a:ext cx="673100" cy="673100"/>
          </a:xfrm>
          <a:prstGeom prst="rect">
            <a:avLst/>
          </a:prstGeom>
          <a:solidFill>
            <a:schemeClr val="bg1"/>
          </a:solidFill>
        </p:spPr>
      </p:pic>
      <p:pic>
        <p:nvPicPr>
          <p:cNvPr id="6" name="Picture 5">
            <a:extLst>
              <a:ext uri="{FF2B5EF4-FFF2-40B4-BE49-F238E27FC236}">
                <a16:creationId xmlns:a16="http://schemas.microsoft.com/office/drawing/2014/main" id="{4C8BAD8D-D85F-3337-F6CF-D9C19F6F333D}"/>
              </a:ext>
            </a:extLst>
          </p:cNvPr>
          <p:cNvPicPr>
            <a:picLocks noChangeAspect="1"/>
          </p:cNvPicPr>
          <p:nvPr userDrawn="1"/>
        </p:nvPicPr>
        <p:blipFill>
          <a:blip r:embed="rId5">
            <a:biLevel thresh="25000"/>
          </a:blip>
          <a:stretch>
            <a:fillRect/>
          </a:stretch>
        </p:blipFill>
        <p:spPr>
          <a:xfrm>
            <a:off x="4219009" y="858981"/>
            <a:ext cx="749300" cy="698500"/>
          </a:xfrm>
          <a:prstGeom prst="rect">
            <a:avLst/>
          </a:prstGeom>
          <a:solidFill>
            <a:schemeClr val="bg1"/>
          </a:solidFill>
        </p:spPr>
      </p:pic>
      <p:pic>
        <p:nvPicPr>
          <p:cNvPr id="7" name="Picture 6">
            <a:extLst>
              <a:ext uri="{FF2B5EF4-FFF2-40B4-BE49-F238E27FC236}">
                <a16:creationId xmlns:a16="http://schemas.microsoft.com/office/drawing/2014/main" id="{6945BEBD-E7E5-6199-62E9-DCB2BE12E033}"/>
              </a:ext>
            </a:extLst>
          </p:cNvPr>
          <p:cNvPicPr>
            <a:picLocks noChangeAspect="1"/>
          </p:cNvPicPr>
          <p:nvPr userDrawn="1"/>
        </p:nvPicPr>
        <p:blipFill>
          <a:blip r:embed="rId6">
            <a:biLevel thresh="25000"/>
          </a:blip>
          <a:stretch>
            <a:fillRect/>
          </a:stretch>
        </p:blipFill>
        <p:spPr>
          <a:xfrm>
            <a:off x="6431927" y="858981"/>
            <a:ext cx="825500" cy="698500"/>
          </a:xfrm>
          <a:prstGeom prst="rect">
            <a:avLst/>
          </a:prstGeom>
          <a:solidFill>
            <a:schemeClr val="bg1"/>
          </a:solidFill>
        </p:spPr>
      </p:pic>
      <p:pic>
        <p:nvPicPr>
          <p:cNvPr id="8" name="Picture 7">
            <a:extLst>
              <a:ext uri="{FF2B5EF4-FFF2-40B4-BE49-F238E27FC236}">
                <a16:creationId xmlns:a16="http://schemas.microsoft.com/office/drawing/2014/main" id="{1D1D3D19-7A6B-6E4F-222E-EEE65DE7A2BB}"/>
              </a:ext>
            </a:extLst>
          </p:cNvPr>
          <p:cNvPicPr>
            <a:picLocks noChangeAspect="1"/>
          </p:cNvPicPr>
          <p:nvPr userDrawn="1"/>
        </p:nvPicPr>
        <p:blipFill>
          <a:blip r:embed="rId7">
            <a:biLevel thresh="25000"/>
          </a:blip>
          <a:stretch>
            <a:fillRect/>
          </a:stretch>
        </p:blipFill>
        <p:spPr>
          <a:xfrm>
            <a:off x="7577755" y="795481"/>
            <a:ext cx="635000" cy="825500"/>
          </a:xfrm>
          <a:prstGeom prst="rect">
            <a:avLst/>
          </a:prstGeom>
          <a:solidFill>
            <a:schemeClr val="bg1"/>
          </a:solidFill>
        </p:spPr>
      </p:pic>
      <p:pic>
        <p:nvPicPr>
          <p:cNvPr id="12" name="Picture 11">
            <a:extLst>
              <a:ext uri="{FF2B5EF4-FFF2-40B4-BE49-F238E27FC236}">
                <a16:creationId xmlns:a16="http://schemas.microsoft.com/office/drawing/2014/main" id="{2F6635E7-651F-CCAE-E115-D8E5D040FDDF}"/>
              </a:ext>
            </a:extLst>
          </p:cNvPr>
          <p:cNvPicPr>
            <a:picLocks noChangeAspect="1"/>
          </p:cNvPicPr>
          <p:nvPr userDrawn="1"/>
        </p:nvPicPr>
        <p:blipFill>
          <a:blip r:embed="rId8">
            <a:biLevel thresh="25000"/>
          </a:blip>
          <a:stretch>
            <a:fillRect/>
          </a:stretch>
        </p:blipFill>
        <p:spPr>
          <a:xfrm>
            <a:off x="841386" y="1925782"/>
            <a:ext cx="825500" cy="825500"/>
          </a:xfrm>
          <a:prstGeom prst="rect">
            <a:avLst/>
          </a:prstGeom>
        </p:spPr>
      </p:pic>
      <p:pic>
        <p:nvPicPr>
          <p:cNvPr id="257" name="Picture 256">
            <a:extLst>
              <a:ext uri="{FF2B5EF4-FFF2-40B4-BE49-F238E27FC236}">
                <a16:creationId xmlns:a16="http://schemas.microsoft.com/office/drawing/2014/main" id="{DBCD74D0-6F01-4730-729C-D6BDF3E3B475}"/>
              </a:ext>
            </a:extLst>
          </p:cNvPr>
          <p:cNvPicPr>
            <a:picLocks noChangeAspect="1"/>
          </p:cNvPicPr>
          <p:nvPr userDrawn="1"/>
        </p:nvPicPr>
        <p:blipFill>
          <a:blip r:embed="rId9">
            <a:biLevel thresh="25000"/>
          </a:blip>
          <a:stretch>
            <a:fillRect/>
          </a:stretch>
        </p:blipFill>
        <p:spPr>
          <a:xfrm>
            <a:off x="1992180" y="1951182"/>
            <a:ext cx="825500" cy="774700"/>
          </a:xfrm>
          <a:prstGeom prst="rect">
            <a:avLst/>
          </a:prstGeom>
        </p:spPr>
      </p:pic>
      <p:pic>
        <p:nvPicPr>
          <p:cNvPr id="258" name="Picture 257">
            <a:extLst>
              <a:ext uri="{FF2B5EF4-FFF2-40B4-BE49-F238E27FC236}">
                <a16:creationId xmlns:a16="http://schemas.microsoft.com/office/drawing/2014/main" id="{A57EE55A-B68A-68D9-5C83-4F129B2E8807}"/>
              </a:ext>
            </a:extLst>
          </p:cNvPr>
          <p:cNvPicPr>
            <a:picLocks noChangeAspect="1"/>
          </p:cNvPicPr>
          <p:nvPr userDrawn="1"/>
        </p:nvPicPr>
        <p:blipFill>
          <a:blip r:embed="rId10">
            <a:biLevel thresh="25000"/>
          </a:blip>
          <a:stretch>
            <a:fillRect/>
          </a:stretch>
        </p:blipFill>
        <p:spPr>
          <a:xfrm>
            <a:off x="3356853" y="1900382"/>
            <a:ext cx="215900" cy="876300"/>
          </a:xfrm>
          <a:prstGeom prst="rect">
            <a:avLst/>
          </a:prstGeom>
        </p:spPr>
      </p:pic>
      <p:pic>
        <p:nvPicPr>
          <p:cNvPr id="259" name="Picture 258">
            <a:extLst>
              <a:ext uri="{FF2B5EF4-FFF2-40B4-BE49-F238E27FC236}">
                <a16:creationId xmlns:a16="http://schemas.microsoft.com/office/drawing/2014/main" id="{9B84D8F6-8DCC-9C2C-EE8A-63509F6F263E}"/>
              </a:ext>
            </a:extLst>
          </p:cNvPr>
          <p:cNvPicPr>
            <a:picLocks noChangeAspect="1"/>
          </p:cNvPicPr>
          <p:nvPr userDrawn="1"/>
        </p:nvPicPr>
        <p:blipFill>
          <a:blip r:embed="rId11">
            <a:biLevel thresh="25000"/>
          </a:blip>
          <a:stretch>
            <a:fillRect/>
          </a:stretch>
        </p:blipFill>
        <p:spPr>
          <a:xfrm>
            <a:off x="4164168" y="1938482"/>
            <a:ext cx="850900" cy="800100"/>
          </a:xfrm>
          <a:prstGeom prst="rect">
            <a:avLst/>
          </a:prstGeom>
        </p:spPr>
      </p:pic>
      <p:pic>
        <p:nvPicPr>
          <p:cNvPr id="260" name="Picture 259">
            <a:extLst>
              <a:ext uri="{FF2B5EF4-FFF2-40B4-BE49-F238E27FC236}">
                <a16:creationId xmlns:a16="http://schemas.microsoft.com/office/drawing/2014/main" id="{0420F263-0252-D375-3282-D60DE451C665}"/>
              </a:ext>
            </a:extLst>
          </p:cNvPr>
          <p:cNvPicPr>
            <a:picLocks noChangeAspect="1"/>
          </p:cNvPicPr>
          <p:nvPr userDrawn="1"/>
        </p:nvPicPr>
        <p:blipFill>
          <a:blip r:embed="rId12">
            <a:biLevel thresh="25000"/>
          </a:blip>
          <a:stretch>
            <a:fillRect/>
          </a:stretch>
        </p:blipFill>
        <p:spPr>
          <a:xfrm>
            <a:off x="5264449" y="2003136"/>
            <a:ext cx="977900" cy="711200"/>
          </a:xfrm>
          <a:prstGeom prst="rect">
            <a:avLst/>
          </a:prstGeom>
        </p:spPr>
      </p:pic>
      <p:pic>
        <p:nvPicPr>
          <p:cNvPr id="384" name="Picture 383">
            <a:extLst>
              <a:ext uri="{FF2B5EF4-FFF2-40B4-BE49-F238E27FC236}">
                <a16:creationId xmlns:a16="http://schemas.microsoft.com/office/drawing/2014/main" id="{8286BE11-3E52-5FEE-C78F-13A2F2F5968D}"/>
              </a:ext>
            </a:extLst>
          </p:cNvPr>
          <p:cNvPicPr>
            <a:picLocks noChangeAspect="1"/>
          </p:cNvPicPr>
          <p:nvPr userDrawn="1"/>
        </p:nvPicPr>
        <p:blipFill>
          <a:blip r:embed="rId13">
            <a:biLevel thresh="25000"/>
          </a:blip>
          <a:stretch>
            <a:fillRect/>
          </a:stretch>
        </p:blipFill>
        <p:spPr>
          <a:xfrm>
            <a:off x="6486190" y="1984086"/>
            <a:ext cx="749300" cy="749300"/>
          </a:xfrm>
          <a:prstGeom prst="rect">
            <a:avLst/>
          </a:prstGeom>
        </p:spPr>
      </p:pic>
      <p:pic>
        <p:nvPicPr>
          <p:cNvPr id="385" name="Picture 384">
            <a:extLst>
              <a:ext uri="{FF2B5EF4-FFF2-40B4-BE49-F238E27FC236}">
                <a16:creationId xmlns:a16="http://schemas.microsoft.com/office/drawing/2014/main" id="{F5A3E164-8208-C7F8-595E-ABC1C3E403A8}"/>
              </a:ext>
            </a:extLst>
          </p:cNvPr>
          <p:cNvPicPr>
            <a:picLocks noChangeAspect="1"/>
          </p:cNvPicPr>
          <p:nvPr userDrawn="1"/>
        </p:nvPicPr>
        <p:blipFill>
          <a:blip r:embed="rId14">
            <a:biLevel thresh="25000"/>
          </a:blip>
          <a:stretch>
            <a:fillRect/>
          </a:stretch>
        </p:blipFill>
        <p:spPr>
          <a:xfrm>
            <a:off x="7533709" y="1945986"/>
            <a:ext cx="711200" cy="825500"/>
          </a:xfrm>
          <a:prstGeom prst="rect">
            <a:avLst/>
          </a:prstGeom>
          <a:solidFill>
            <a:schemeClr val="bg1"/>
          </a:solidFill>
        </p:spPr>
      </p:pic>
      <p:pic>
        <p:nvPicPr>
          <p:cNvPr id="386" name="Picture 385">
            <a:extLst>
              <a:ext uri="{FF2B5EF4-FFF2-40B4-BE49-F238E27FC236}">
                <a16:creationId xmlns:a16="http://schemas.microsoft.com/office/drawing/2014/main" id="{CC76B5F7-5EB0-FB94-FA47-47C16D589BA9}"/>
              </a:ext>
            </a:extLst>
          </p:cNvPr>
          <p:cNvPicPr>
            <a:picLocks noChangeAspect="1"/>
          </p:cNvPicPr>
          <p:nvPr userDrawn="1"/>
        </p:nvPicPr>
        <p:blipFill>
          <a:blip r:embed="rId15">
            <a:biLevel thresh="25000"/>
          </a:blip>
          <a:stretch>
            <a:fillRect/>
          </a:stretch>
        </p:blipFill>
        <p:spPr>
          <a:xfrm>
            <a:off x="776906" y="3198090"/>
            <a:ext cx="939800" cy="482600"/>
          </a:xfrm>
          <a:prstGeom prst="rect">
            <a:avLst/>
          </a:prstGeom>
        </p:spPr>
      </p:pic>
      <p:pic>
        <p:nvPicPr>
          <p:cNvPr id="387" name="Picture 386">
            <a:extLst>
              <a:ext uri="{FF2B5EF4-FFF2-40B4-BE49-F238E27FC236}">
                <a16:creationId xmlns:a16="http://schemas.microsoft.com/office/drawing/2014/main" id="{0B949B89-78C1-216A-9FA9-C0F7B00A6E80}"/>
              </a:ext>
            </a:extLst>
          </p:cNvPr>
          <p:cNvPicPr>
            <a:picLocks noChangeAspect="1"/>
          </p:cNvPicPr>
          <p:nvPr userDrawn="1"/>
        </p:nvPicPr>
        <p:blipFill>
          <a:blip r:embed="rId16">
            <a:biLevel thresh="25000"/>
          </a:blip>
          <a:stretch>
            <a:fillRect/>
          </a:stretch>
        </p:blipFill>
        <p:spPr>
          <a:xfrm>
            <a:off x="2032358" y="3117849"/>
            <a:ext cx="723900" cy="685800"/>
          </a:xfrm>
          <a:prstGeom prst="rect">
            <a:avLst/>
          </a:prstGeom>
        </p:spPr>
      </p:pic>
      <p:pic>
        <p:nvPicPr>
          <p:cNvPr id="388" name="Picture 387">
            <a:extLst>
              <a:ext uri="{FF2B5EF4-FFF2-40B4-BE49-F238E27FC236}">
                <a16:creationId xmlns:a16="http://schemas.microsoft.com/office/drawing/2014/main" id="{99676480-924C-A73C-8346-F3104D9EB74B}"/>
              </a:ext>
            </a:extLst>
          </p:cNvPr>
          <p:cNvPicPr>
            <a:picLocks noChangeAspect="1"/>
          </p:cNvPicPr>
          <p:nvPr userDrawn="1"/>
        </p:nvPicPr>
        <p:blipFill>
          <a:blip r:embed="rId17">
            <a:biLevel thresh="25000"/>
          </a:blip>
          <a:stretch>
            <a:fillRect/>
          </a:stretch>
        </p:blipFill>
        <p:spPr>
          <a:xfrm>
            <a:off x="3044548" y="3071090"/>
            <a:ext cx="825500" cy="749300"/>
          </a:xfrm>
          <a:prstGeom prst="rect">
            <a:avLst/>
          </a:prstGeom>
        </p:spPr>
      </p:pic>
      <p:pic>
        <p:nvPicPr>
          <p:cNvPr id="389" name="Picture 388">
            <a:extLst>
              <a:ext uri="{FF2B5EF4-FFF2-40B4-BE49-F238E27FC236}">
                <a16:creationId xmlns:a16="http://schemas.microsoft.com/office/drawing/2014/main" id="{A30907FF-6E1F-AC73-B0EA-B5BB44691338}"/>
              </a:ext>
            </a:extLst>
          </p:cNvPr>
          <p:cNvPicPr>
            <a:picLocks noChangeAspect="1"/>
          </p:cNvPicPr>
          <p:nvPr userDrawn="1"/>
        </p:nvPicPr>
        <p:blipFill>
          <a:blip r:embed="rId18">
            <a:biLevel thresh="25000"/>
          </a:blip>
          <a:stretch>
            <a:fillRect/>
          </a:stretch>
        </p:blipFill>
        <p:spPr>
          <a:xfrm>
            <a:off x="4217336" y="3083790"/>
            <a:ext cx="736600" cy="736600"/>
          </a:xfrm>
          <a:prstGeom prst="rect">
            <a:avLst/>
          </a:prstGeom>
        </p:spPr>
      </p:pic>
      <p:pic>
        <p:nvPicPr>
          <p:cNvPr id="390" name="Picture 389">
            <a:extLst>
              <a:ext uri="{FF2B5EF4-FFF2-40B4-BE49-F238E27FC236}">
                <a16:creationId xmlns:a16="http://schemas.microsoft.com/office/drawing/2014/main" id="{05AC2046-E488-29A8-C805-3F24981E9473}"/>
              </a:ext>
            </a:extLst>
          </p:cNvPr>
          <p:cNvPicPr>
            <a:picLocks noChangeAspect="1"/>
          </p:cNvPicPr>
          <p:nvPr userDrawn="1"/>
        </p:nvPicPr>
        <p:blipFill>
          <a:blip r:embed="rId19">
            <a:biLevel thresh="25000"/>
          </a:blip>
          <a:stretch>
            <a:fillRect/>
          </a:stretch>
        </p:blipFill>
        <p:spPr>
          <a:xfrm>
            <a:off x="5385332" y="3042804"/>
            <a:ext cx="711200" cy="825500"/>
          </a:xfrm>
          <a:prstGeom prst="rect">
            <a:avLst/>
          </a:prstGeom>
        </p:spPr>
      </p:pic>
      <p:pic>
        <p:nvPicPr>
          <p:cNvPr id="391" name="Picture 390">
            <a:extLst>
              <a:ext uri="{FF2B5EF4-FFF2-40B4-BE49-F238E27FC236}">
                <a16:creationId xmlns:a16="http://schemas.microsoft.com/office/drawing/2014/main" id="{AB833E19-0028-EAA9-F7F9-9C53C8C7BE7B}"/>
              </a:ext>
            </a:extLst>
          </p:cNvPr>
          <p:cNvPicPr>
            <a:picLocks noChangeAspect="1"/>
          </p:cNvPicPr>
          <p:nvPr userDrawn="1"/>
        </p:nvPicPr>
        <p:blipFill>
          <a:blip r:embed="rId20">
            <a:biLevel thresh="25000"/>
          </a:blip>
          <a:stretch>
            <a:fillRect/>
          </a:stretch>
        </p:blipFill>
        <p:spPr>
          <a:xfrm>
            <a:off x="6463677" y="2956790"/>
            <a:ext cx="762000" cy="977900"/>
          </a:xfrm>
          <a:prstGeom prst="rect">
            <a:avLst/>
          </a:prstGeom>
        </p:spPr>
      </p:pic>
      <p:pic>
        <p:nvPicPr>
          <p:cNvPr id="392" name="Picture 391">
            <a:extLst>
              <a:ext uri="{FF2B5EF4-FFF2-40B4-BE49-F238E27FC236}">
                <a16:creationId xmlns:a16="http://schemas.microsoft.com/office/drawing/2014/main" id="{2889FD06-E09E-5EF4-08CC-9C81000308CA}"/>
              </a:ext>
            </a:extLst>
          </p:cNvPr>
          <p:cNvPicPr>
            <a:picLocks noChangeAspect="1"/>
          </p:cNvPicPr>
          <p:nvPr userDrawn="1"/>
        </p:nvPicPr>
        <p:blipFill>
          <a:blip r:embed="rId21">
            <a:biLevel thresh="25000"/>
          </a:blip>
          <a:stretch>
            <a:fillRect/>
          </a:stretch>
        </p:blipFill>
        <p:spPr>
          <a:xfrm>
            <a:off x="7450756" y="3001240"/>
            <a:ext cx="889000" cy="889000"/>
          </a:xfrm>
          <a:prstGeom prst="rect">
            <a:avLst/>
          </a:prstGeom>
          <a:solidFill>
            <a:schemeClr val="bg1"/>
          </a:solidFill>
        </p:spPr>
      </p:pic>
      <p:pic>
        <p:nvPicPr>
          <p:cNvPr id="393" name="Picture 392">
            <a:extLst>
              <a:ext uri="{FF2B5EF4-FFF2-40B4-BE49-F238E27FC236}">
                <a16:creationId xmlns:a16="http://schemas.microsoft.com/office/drawing/2014/main" id="{D8390BC5-EFFB-13C0-8D2C-4B36FB5972E5}"/>
              </a:ext>
            </a:extLst>
          </p:cNvPr>
          <p:cNvPicPr>
            <a:picLocks noChangeAspect="1"/>
          </p:cNvPicPr>
          <p:nvPr userDrawn="1"/>
        </p:nvPicPr>
        <p:blipFill>
          <a:blip r:embed="rId22">
            <a:biLevel thresh="25000"/>
          </a:blip>
          <a:stretch>
            <a:fillRect/>
          </a:stretch>
        </p:blipFill>
        <p:spPr>
          <a:xfrm>
            <a:off x="819568" y="4189844"/>
            <a:ext cx="889000" cy="850900"/>
          </a:xfrm>
          <a:prstGeom prst="rect">
            <a:avLst/>
          </a:prstGeom>
        </p:spPr>
      </p:pic>
      <p:pic>
        <p:nvPicPr>
          <p:cNvPr id="394" name="Picture 393">
            <a:extLst>
              <a:ext uri="{FF2B5EF4-FFF2-40B4-BE49-F238E27FC236}">
                <a16:creationId xmlns:a16="http://schemas.microsoft.com/office/drawing/2014/main" id="{7B2D38FD-5561-6E32-D06A-C8AE39F0D2F9}"/>
              </a:ext>
            </a:extLst>
          </p:cNvPr>
          <p:cNvPicPr>
            <a:picLocks noChangeAspect="1"/>
          </p:cNvPicPr>
          <p:nvPr userDrawn="1"/>
        </p:nvPicPr>
        <p:blipFill>
          <a:blip r:embed="rId23">
            <a:biLevel thresh="25000"/>
          </a:blip>
          <a:stretch>
            <a:fillRect/>
          </a:stretch>
        </p:blipFill>
        <p:spPr>
          <a:xfrm>
            <a:off x="1918694" y="4220440"/>
            <a:ext cx="939800" cy="800100"/>
          </a:xfrm>
          <a:prstGeom prst="rect">
            <a:avLst/>
          </a:prstGeom>
        </p:spPr>
      </p:pic>
      <p:pic>
        <p:nvPicPr>
          <p:cNvPr id="395" name="Picture 394">
            <a:extLst>
              <a:ext uri="{FF2B5EF4-FFF2-40B4-BE49-F238E27FC236}">
                <a16:creationId xmlns:a16="http://schemas.microsoft.com/office/drawing/2014/main" id="{FE01850C-FB35-382C-92A0-C0AC9C29ADCC}"/>
              </a:ext>
            </a:extLst>
          </p:cNvPr>
          <p:cNvPicPr>
            <a:picLocks noChangeAspect="1"/>
          </p:cNvPicPr>
          <p:nvPr userDrawn="1"/>
        </p:nvPicPr>
        <p:blipFill>
          <a:blip r:embed="rId24">
            <a:biLevel thresh="25000"/>
          </a:blip>
          <a:stretch>
            <a:fillRect/>
          </a:stretch>
        </p:blipFill>
        <p:spPr>
          <a:xfrm>
            <a:off x="3052053" y="4195040"/>
            <a:ext cx="825500" cy="825500"/>
          </a:xfrm>
          <a:prstGeom prst="rect">
            <a:avLst/>
          </a:prstGeom>
        </p:spPr>
      </p:pic>
      <p:pic>
        <p:nvPicPr>
          <p:cNvPr id="396" name="Picture 395">
            <a:extLst>
              <a:ext uri="{FF2B5EF4-FFF2-40B4-BE49-F238E27FC236}">
                <a16:creationId xmlns:a16="http://schemas.microsoft.com/office/drawing/2014/main" id="{011E8733-1236-53F6-2053-F66E20412DAF}"/>
              </a:ext>
            </a:extLst>
          </p:cNvPr>
          <p:cNvPicPr>
            <a:picLocks noChangeAspect="1"/>
          </p:cNvPicPr>
          <p:nvPr userDrawn="1"/>
        </p:nvPicPr>
        <p:blipFill>
          <a:blip r:embed="rId25">
            <a:biLevel thresh="25000"/>
          </a:blip>
          <a:stretch>
            <a:fillRect/>
          </a:stretch>
        </p:blipFill>
        <p:spPr>
          <a:xfrm>
            <a:off x="4187836" y="4304144"/>
            <a:ext cx="825500" cy="622300"/>
          </a:xfrm>
          <a:prstGeom prst="rect">
            <a:avLst/>
          </a:prstGeom>
        </p:spPr>
      </p:pic>
      <p:pic>
        <p:nvPicPr>
          <p:cNvPr id="397" name="Picture 396">
            <a:extLst>
              <a:ext uri="{FF2B5EF4-FFF2-40B4-BE49-F238E27FC236}">
                <a16:creationId xmlns:a16="http://schemas.microsoft.com/office/drawing/2014/main" id="{58430154-9D89-8281-ED96-7E8F104F3D28}"/>
              </a:ext>
            </a:extLst>
          </p:cNvPr>
          <p:cNvPicPr>
            <a:picLocks noChangeAspect="1"/>
          </p:cNvPicPr>
          <p:nvPr userDrawn="1"/>
        </p:nvPicPr>
        <p:blipFill>
          <a:blip r:embed="rId26">
            <a:biLevel thresh="25000"/>
          </a:blip>
          <a:stretch>
            <a:fillRect/>
          </a:stretch>
        </p:blipFill>
        <p:spPr>
          <a:xfrm>
            <a:off x="5340649" y="4195040"/>
            <a:ext cx="825500" cy="825500"/>
          </a:xfrm>
          <a:prstGeom prst="rect">
            <a:avLst/>
          </a:prstGeom>
        </p:spPr>
      </p:pic>
      <p:pic>
        <p:nvPicPr>
          <p:cNvPr id="398" name="Picture 397">
            <a:extLst>
              <a:ext uri="{FF2B5EF4-FFF2-40B4-BE49-F238E27FC236}">
                <a16:creationId xmlns:a16="http://schemas.microsoft.com/office/drawing/2014/main" id="{FA682A78-3670-16D9-DED5-B9309C59F9E1}"/>
              </a:ext>
            </a:extLst>
          </p:cNvPr>
          <p:cNvPicPr>
            <a:picLocks noChangeAspect="1"/>
          </p:cNvPicPr>
          <p:nvPr userDrawn="1"/>
        </p:nvPicPr>
        <p:blipFill>
          <a:blip r:embed="rId27">
            <a:biLevel thresh="25000"/>
          </a:blip>
          <a:stretch>
            <a:fillRect/>
          </a:stretch>
        </p:blipFill>
        <p:spPr>
          <a:xfrm>
            <a:off x="6486190" y="4131540"/>
            <a:ext cx="698500" cy="952500"/>
          </a:xfrm>
          <a:prstGeom prst="rect">
            <a:avLst/>
          </a:prstGeom>
        </p:spPr>
      </p:pic>
      <p:pic>
        <p:nvPicPr>
          <p:cNvPr id="399" name="Picture 398">
            <a:extLst>
              <a:ext uri="{FF2B5EF4-FFF2-40B4-BE49-F238E27FC236}">
                <a16:creationId xmlns:a16="http://schemas.microsoft.com/office/drawing/2014/main" id="{7C06A833-5804-414A-7418-E6DCC01F2E98}"/>
              </a:ext>
            </a:extLst>
          </p:cNvPr>
          <p:cNvPicPr>
            <a:picLocks noChangeAspect="1"/>
          </p:cNvPicPr>
          <p:nvPr userDrawn="1"/>
        </p:nvPicPr>
        <p:blipFill>
          <a:blip r:embed="rId28">
            <a:biLevel thresh="25000"/>
          </a:blip>
          <a:stretch>
            <a:fillRect/>
          </a:stretch>
        </p:blipFill>
        <p:spPr>
          <a:xfrm>
            <a:off x="7571809" y="4195040"/>
            <a:ext cx="673100" cy="825500"/>
          </a:xfrm>
          <a:prstGeom prst="rect">
            <a:avLst/>
          </a:prstGeom>
          <a:solidFill>
            <a:schemeClr val="bg1"/>
          </a:solidFill>
        </p:spPr>
      </p:pic>
      <p:pic>
        <p:nvPicPr>
          <p:cNvPr id="400" name="Picture 399">
            <a:extLst>
              <a:ext uri="{FF2B5EF4-FFF2-40B4-BE49-F238E27FC236}">
                <a16:creationId xmlns:a16="http://schemas.microsoft.com/office/drawing/2014/main" id="{89A79800-BBED-6E63-2C9F-BC26E3AC3ECD}"/>
              </a:ext>
            </a:extLst>
          </p:cNvPr>
          <p:cNvPicPr>
            <a:picLocks noChangeAspect="1"/>
          </p:cNvPicPr>
          <p:nvPr userDrawn="1"/>
        </p:nvPicPr>
        <p:blipFill>
          <a:blip r:embed="rId29">
            <a:biLevel thresh="25000"/>
          </a:blip>
          <a:stretch>
            <a:fillRect/>
          </a:stretch>
        </p:blipFill>
        <p:spPr>
          <a:xfrm>
            <a:off x="841386" y="5372099"/>
            <a:ext cx="825500" cy="825500"/>
          </a:xfrm>
          <a:prstGeom prst="rect">
            <a:avLst/>
          </a:prstGeom>
        </p:spPr>
      </p:pic>
      <p:pic>
        <p:nvPicPr>
          <p:cNvPr id="401" name="Picture 400">
            <a:extLst>
              <a:ext uri="{FF2B5EF4-FFF2-40B4-BE49-F238E27FC236}">
                <a16:creationId xmlns:a16="http://schemas.microsoft.com/office/drawing/2014/main" id="{0D7263AC-64DB-9ADD-3B1D-722EBB121507}"/>
              </a:ext>
            </a:extLst>
          </p:cNvPr>
          <p:cNvPicPr>
            <a:picLocks noChangeAspect="1"/>
          </p:cNvPicPr>
          <p:nvPr userDrawn="1"/>
        </p:nvPicPr>
        <p:blipFill>
          <a:blip r:embed="rId30">
            <a:biLevel thresh="25000"/>
          </a:blip>
          <a:stretch>
            <a:fillRect/>
          </a:stretch>
        </p:blipFill>
        <p:spPr>
          <a:xfrm>
            <a:off x="2030280" y="5364594"/>
            <a:ext cx="787400" cy="825500"/>
          </a:xfrm>
          <a:prstGeom prst="rect">
            <a:avLst/>
          </a:prstGeom>
        </p:spPr>
      </p:pic>
      <p:pic>
        <p:nvPicPr>
          <p:cNvPr id="402" name="Picture 401">
            <a:extLst>
              <a:ext uri="{FF2B5EF4-FFF2-40B4-BE49-F238E27FC236}">
                <a16:creationId xmlns:a16="http://schemas.microsoft.com/office/drawing/2014/main" id="{EE3DD6A9-243A-A84F-B2D9-41312A0E5D8F}"/>
              </a:ext>
            </a:extLst>
          </p:cNvPr>
          <p:cNvPicPr>
            <a:picLocks noChangeAspect="1"/>
          </p:cNvPicPr>
          <p:nvPr userDrawn="1"/>
        </p:nvPicPr>
        <p:blipFill>
          <a:blip r:embed="rId31">
            <a:biLevel thresh="25000"/>
          </a:blip>
          <a:stretch>
            <a:fillRect/>
          </a:stretch>
        </p:blipFill>
        <p:spPr>
          <a:xfrm>
            <a:off x="3198103" y="5378449"/>
            <a:ext cx="533400" cy="825500"/>
          </a:xfrm>
          <a:prstGeom prst="rect">
            <a:avLst/>
          </a:prstGeom>
        </p:spPr>
      </p:pic>
      <p:pic>
        <p:nvPicPr>
          <p:cNvPr id="403" name="Picture 402">
            <a:extLst>
              <a:ext uri="{FF2B5EF4-FFF2-40B4-BE49-F238E27FC236}">
                <a16:creationId xmlns:a16="http://schemas.microsoft.com/office/drawing/2014/main" id="{8323235E-6DAE-03A7-BBC6-D8A7CDE2E250}"/>
              </a:ext>
            </a:extLst>
          </p:cNvPr>
          <p:cNvPicPr>
            <a:picLocks noChangeAspect="1"/>
          </p:cNvPicPr>
          <p:nvPr userDrawn="1"/>
        </p:nvPicPr>
        <p:blipFill>
          <a:blip r:embed="rId32">
            <a:biLevel thresh="25000"/>
          </a:blip>
          <a:stretch>
            <a:fillRect/>
          </a:stretch>
        </p:blipFill>
        <p:spPr>
          <a:xfrm>
            <a:off x="4176868" y="5524499"/>
            <a:ext cx="825500" cy="533400"/>
          </a:xfrm>
          <a:prstGeom prst="rect">
            <a:avLst/>
          </a:prstGeom>
        </p:spPr>
      </p:pic>
      <p:pic>
        <p:nvPicPr>
          <p:cNvPr id="404" name="Picture 403">
            <a:extLst>
              <a:ext uri="{FF2B5EF4-FFF2-40B4-BE49-F238E27FC236}">
                <a16:creationId xmlns:a16="http://schemas.microsoft.com/office/drawing/2014/main" id="{B276BD52-2C14-52F7-8336-28E7AA025ED0}"/>
              </a:ext>
            </a:extLst>
          </p:cNvPr>
          <p:cNvPicPr>
            <a:picLocks noChangeAspect="1"/>
          </p:cNvPicPr>
          <p:nvPr userDrawn="1"/>
        </p:nvPicPr>
        <p:blipFill>
          <a:blip r:embed="rId33">
            <a:biLevel thresh="25000"/>
          </a:blip>
          <a:stretch>
            <a:fillRect/>
          </a:stretch>
        </p:blipFill>
        <p:spPr>
          <a:xfrm>
            <a:off x="5364896" y="5339194"/>
            <a:ext cx="698500" cy="800100"/>
          </a:xfrm>
          <a:prstGeom prst="rect">
            <a:avLst/>
          </a:prstGeom>
        </p:spPr>
      </p:pic>
      <p:pic>
        <p:nvPicPr>
          <p:cNvPr id="405" name="Picture 404">
            <a:extLst>
              <a:ext uri="{FF2B5EF4-FFF2-40B4-BE49-F238E27FC236}">
                <a16:creationId xmlns:a16="http://schemas.microsoft.com/office/drawing/2014/main" id="{F1B6B62A-74FD-A9FF-07DE-5FC4BB71B50F}"/>
              </a:ext>
            </a:extLst>
          </p:cNvPr>
          <p:cNvPicPr>
            <a:picLocks noChangeAspect="1"/>
          </p:cNvPicPr>
          <p:nvPr userDrawn="1"/>
        </p:nvPicPr>
        <p:blipFill>
          <a:blip r:embed="rId34">
            <a:biLevel thresh="25000"/>
          </a:blip>
          <a:stretch>
            <a:fillRect/>
          </a:stretch>
        </p:blipFill>
        <p:spPr>
          <a:xfrm>
            <a:off x="6651290" y="5372099"/>
            <a:ext cx="368300" cy="800100"/>
          </a:xfrm>
          <a:prstGeom prst="rect">
            <a:avLst/>
          </a:prstGeom>
        </p:spPr>
      </p:pic>
      <p:pic>
        <p:nvPicPr>
          <p:cNvPr id="406" name="Picture 405">
            <a:extLst>
              <a:ext uri="{FF2B5EF4-FFF2-40B4-BE49-F238E27FC236}">
                <a16:creationId xmlns:a16="http://schemas.microsoft.com/office/drawing/2014/main" id="{3678BAC5-8F75-6100-907C-02A81534B247}"/>
              </a:ext>
            </a:extLst>
          </p:cNvPr>
          <p:cNvPicPr>
            <a:picLocks noChangeAspect="1"/>
          </p:cNvPicPr>
          <p:nvPr userDrawn="1"/>
        </p:nvPicPr>
        <p:blipFill>
          <a:blip r:embed="rId35">
            <a:biLevel thresh="25000"/>
          </a:blip>
          <a:stretch>
            <a:fillRect/>
          </a:stretch>
        </p:blipFill>
        <p:spPr>
          <a:xfrm>
            <a:off x="7508309" y="5364594"/>
            <a:ext cx="736600" cy="749300"/>
          </a:xfrm>
          <a:prstGeom prst="rect">
            <a:avLst/>
          </a:prstGeom>
          <a:solidFill>
            <a:schemeClr val="bg1"/>
          </a:solidFill>
        </p:spPr>
      </p:pic>
      <p:pic>
        <p:nvPicPr>
          <p:cNvPr id="407" name="Picture 406">
            <a:extLst>
              <a:ext uri="{FF2B5EF4-FFF2-40B4-BE49-F238E27FC236}">
                <a16:creationId xmlns:a16="http://schemas.microsoft.com/office/drawing/2014/main" id="{EF05C2FB-35C9-5AF8-FEA5-D8E207B9FF61}"/>
              </a:ext>
            </a:extLst>
          </p:cNvPr>
          <p:cNvPicPr>
            <a:picLocks noChangeAspect="1"/>
          </p:cNvPicPr>
          <p:nvPr userDrawn="1"/>
        </p:nvPicPr>
        <p:blipFill>
          <a:blip r:embed="rId36">
            <a:biLevel thresh="25000"/>
          </a:blip>
          <a:stretch>
            <a:fillRect/>
          </a:stretch>
        </p:blipFill>
        <p:spPr>
          <a:xfrm>
            <a:off x="5359932" y="822613"/>
            <a:ext cx="762000" cy="749300"/>
          </a:xfrm>
          <a:prstGeom prst="rect">
            <a:avLst/>
          </a:prstGeom>
          <a:solidFill>
            <a:schemeClr val="bg1"/>
          </a:solidFill>
        </p:spPr>
      </p:pic>
      <p:sp>
        <p:nvSpPr>
          <p:cNvPr id="9" name="TextBox 8">
            <a:extLst>
              <a:ext uri="{FF2B5EF4-FFF2-40B4-BE49-F238E27FC236}">
                <a16:creationId xmlns:a16="http://schemas.microsoft.com/office/drawing/2014/main" id="{64A4C1AE-E4EC-4B0C-0C36-1842F376862A}"/>
              </a:ext>
            </a:extLst>
          </p:cNvPr>
          <p:cNvSpPr txBox="1"/>
          <p:nvPr userDrawn="1"/>
        </p:nvSpPr>
        <p:spPr>
          <a:xfrm>
            <a:off x="2388450" y="234474"/>
            <a:ext cx="4470054" cy="369332"/>
          </a:xfrm>
          <a:prstGeom prst="rect">
            <a:avLst/>
          </a:prstGeom>
          <a:noFill/>
        </p:spPr>
        <p:txBody>
          <a:bodyPr wrap="square" rtlCol="0">
            <a:spAutoFit/>
          </a:bodyPr>
          <a:lstStyle/>
          <a:p>
            <a:r>
              <a:rPr lang="en-US"/>
              <a:t>Copy and paste icons to use in your slides</a:t>
            </a:r>
          </a:p>
        </p:txBody>
      </p:sp>
    </p:spTree>
    <p:extLst>
      <p:ext uri="{BB962C8B-B14F-4D97-AF65-F5344CB8AC3E}">
        <p14:creationId xmlns:p14="http://schemas.microsoft.com/office/powerpoint/2010/main" val="1249902506"/>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2827985"/>
            <a:ext cx="9144000" cy="16847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52867" y="2682578"/>
            <a:ext cx="7038265" cy="715565"/>
          </a:xfrm>
        </p:spPr>
        <p:txBody>
          <a:bodyPr anchor="ctr">
            <a:noAutofit/>
          </a:bodyPr>
          <a:lstStyle>
            <a:lvl1pPr algn="ctr">
              <a:defRPr sz="6000" b="1" i="0">
                <a:solidFill>
                  <a:srgbClr val="0072BB"/>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142999" y="4175422"/>
            <a:ext cx="6858000" cy="416112"/>
          </a:xfrm>
        </p:spPr>
        <p:txBody>
          <a:bodyPr anchor="ctr"/>
          <a:lstStyle>
            <a:lvl1pPr marL="0" indent="0" algn="ctr">
              <a:buNone/>
              <a:defRPr sz="2400">
                <a:solidFill>
                  <a:schemeClr val="tx2"/>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Rectangle 5">
            <a:extLst>
              <a:ext uri="{FF2B5EF4-FFF2-40B4-BE49-F238E27FC236}">
                <a16:creationId xmlns:a16="http://schemas.microsoft.com/office/drawing/2014/main" id="{B36E0BC4-CD05-75E2-7F91-9B77A5B11239}"/>
              </a:ext>
            </a:extLst>
          </p:cNvPr>
          <p:cNvSpPr/>
          <p:nvPr userDrawn="1"/>
        </p:nvSpPr>
        <p:spPr>
          <a:xfrm>
            <a:off x="0" y="6674921"/>
            <a:ext cx="9144000" cy="183079"/>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a logo&#10;&#10;Description automatically generated with medium confidence">
            <a:extLst>
              <a:ext uri="{FF2B5EF4-FFF2-40B4-BE49-F238E27FC236}">
                <a16:creationId xmlns:a16="http://schemas.microsoft.com/office/drawing/2014/main" id="{7FB0BA06-2359-118D-8E51-74F9D71310C6}"/>
              </a:ext>
            </a:extLst>
          </p:cNvPr>
          <p:cNvPicPr>
            <a:picLocks noChangeAspect="1"/>
          </p:cNvPicPr>
          <p:nvPr userDrawn="1"/>
        </p:nvPicPr>
        <p:blipFill>
          <a:blip r:embed="rId2"/>
          <a:stretch>
            <a:fillRect/>
          </a:stretch>
        </p:blipFill>
        <p:spPr>
          <a:xfrm>
            <a:off x="6784820" y="250596"/>
            <a:ext cx="2173485" cy="1203500"/>
          </a:xfrm>
          <a:prstGeom prst="rect">
            <a:avLst/>
          </a:prstGeom>
        </p:spPr>
      </p:pic>
    </p:spTree>
    <p:extLst>
      <p:ext uri="{BB962C8B-B14F-4D97-AF65-F5344CB8AC3E}">
        <p14:creationId xmlns:p14="http://schemas.microsoft.com/office/powerpoint/2010/main" val="1129223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lai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a:solidFill>
                  <a:srgbClr val="0072BB"/>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p:cNvSpPr>
            <a:spLocks noGrp="1"/>
          </p:cNvSpPr>
          <p:nvPr>
            <p:ph sz="quarter" idx="13"/>
          </p:nvPr>
        </p:nvSpPr>
        <p:spPr>
          <a:xfrm>
            <a:off x="628650" y="1916195"/>
            <a:ext cx="7886700" cy="42659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36315FA1-0B8D-B0D4-D0A4-F6D4EF4BAF2D}"/>
              </a:ext>
            </a:extLst>
          </p:cNvPr>
          <p:cNvSpPr/>
          <p:nvPr userDrawn="1"/>
        </p:nvSpPr>
        <p:spPr>
          <a:xfrm>
            <a:off x="0" y="6674921"/>
            <a:ext cx="9144000" cy="183079"/>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8581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6110BC4-A277-12DD-5BDA-F7DC639EC81F}"/>
              </a:ext>
            </a:extLst>
          </p:cNvPr>
          <p:cNvSpPr/>
          <p:nvPr userDrawn="1"/>
        </p:nvSpPr>
        <p:spPr>
          <a:xfrm>
            <a:off x="0" y="6674921"/>
            <a:ext cx="9144000" cy="183079"/>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158046"/>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62" r:id="rId4"/>
    <p:sldLayoutId id="2147483665" r:id="rId5"/>
    <p:sldLayoutId id="2147483663" r:id="rId6"/>
    <p:sldLayoutId id="2147483664" r:id="rId7"/>
  </p:sldLayoutIdLst>
  <p:txStyles>
    <p:titleStyle>
      <a:lvl1pPr algn="l" defTabSz="914400" rtl="0" eaLnBrk="1" latinLnBrk="0" hangingPunct="1">
        <a:lnSpc>
          <a:spcPct val="90000"/>
        </a:lnSpc>
        <a:spcBef>
          <a:spcPct val="0"/>
        </a:spcBef>
        <a:buNone/>
        <a:defRPr sz="4000" b="1" i="0" kern="1200">
          <a:solidFill>
            <a:srgbClr val="0072B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6110BC4-A277-12DD-5BDA-F7DC639EC81F}"/>
              </a:ext>
            </a:extLst>
          </p:cNvPr>
          <p:cNvSpPr/>
          <p:nvPr userDrawn="1"/>
        </p:nvSpPr>
        <p:spPr>
          <a:xfrm>
            <a:off x="0" y="6674921"/>
            <a:ext cx="9144000" cy="183079"/>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90857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Lst>
  <p:txStyles>
    <p:titleStyle>
      <a:lvl1pPr algn="l" defTabSz="914400" rtl="0" eaLnBrk="1" latinLnBrk="0" hangingPunct="1">
        <a:lnSpc>
          <a:spcPct val="90000"/>
        </a:lnSpc>
        <a:spcBef>
          <a:spcPct val="0"/>
        </a:spcBef>
        <a:buNone/>
        <a:defRPr sz="4000" b="1" i="0" kern="1200">
          <a:solidFill>
            <a:srgbClr val="0072B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C1EC46-6074-B4F1-AA96-DCEC9BCAD1F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92B741D-F502-A15B-6595-EBF4FACAC9A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3A5974F-B0CE-3AB1-9822-8A16E7EFA42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DEF401C3-9700-4E1E-B63F-2C3832B2B3F3}" type="datetimeFigureOut">
              <a:rPr lang="en-GB" smtClean="0"/>
              <a:t>26/03/2026</a:t>
            </a:fld>
            <a:endParaRPr lang="en-GB"/>
          </a:p>
        </p:txBody>
      </p:sp>
      <p:sp>
        <p:nvSpPr>
          <p:cNvPr id="5" name="Footer Placeholder 4">
            <a:extLst>
              <a:ext uri="{FF2B5EF4-FFF2-40B4-BE49-F238E27FC236}">
                <a16:creationId xmlns:a16="http://schemas.microsoft.com/office/drawing/2014/main" id="{F4E5B84E-0C50-A3D6-FE5D-C6693CA040F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6EACEE1-AC92-51B2-95FA-AE9C46821F7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7DCD40BB-15C8-45C7-A1A4-A42C814D4F87}" type="slidenum">
              <a:rPr lang="en-GB" smtClean="0"/>
              <a:t>‹#›</a:t>
            </a:fld>
            <a:endParaRPr lang="en-GB"/>
          </a:p>
        </p:txBody>
      </p:sp>
      <p:sp>
        <p:nvSpPr>
          <p:cNvPr id="7" name="Rectangle 6">
            <a:extLst>
              <a:ext uri="{FF2B5EF4-FFF2-40B4-BE49-F238E27FC236}">
                <a16:creationId xmlns:a16="http://schemas.microsoft.com/office/drawing/2014/main" id="{93D0A3A6-7127-8C45-D9C0-AAABF4CA33FC}"/>
              </a:ext>
            </a:extLst>
          </p:cNvPr>
          <p:cNvSpPr/>
          <p:nvPr userDrawn="1"/>
        </p:nvSpPr>
        <p:spPr>
          <a:xfrm>
            <a:off x="0" y="6674921"/>
            <a:ext cx="9144000" cy="183079"/>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18649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1329" y="1232704"/>
            <a:ext cx="8041341" cy="4150659"/>
          </a:xfrm>
        </p:spPr>
        <p:txBody>
          <a:bodyPr/>
          <a:lstStyle/>
          <a:p>
            <a:r>
              <a:rPr lang="en-GB" sz="3600" dirty="0">
                <a:latin typeface="Aptos" panose="020B0004020202020204" pitchFamily="34" charset="0"/>
              </a:rPr>
              <a:t>Partnership for Inclusion of Neurodiversity in Schools</a:t>
            </a:r>
            <a:br>
              <a:rPr lang="en-GB" sz="3600" dirty="0">
                <a:latin typeface="Aptos" panose="020B0004020202020204" pitchFamily="34" charset="0"/>
              </a:rPr>
            </a:br>
            <a:r>
              <a:rPr lang="en-GB" sz="3600" dirty="0">
                <a:latin typeface="Aptos" panose="020B0004020202020204" pitchFamily="34" charset="0"/>
              </a:rPr>
              <a:t>(PINS)</a:t>
            </a:r>
            <a:br>
              <a:rPr lang="en-GB" sz="3600" dirty="0">
                <a:latin typeface="Aptos" panose="020B0004020202020204" pitchFamily="34" charset="0"/>
              </a:rPr>
            </a:br>
            <a:r>
              <a:rPr lang="en-GB" sz="3600" dirty="0">
                <a:latin typeface="Aptos" panose="020B0004020202020204" pitchFamily="34" charset="0"/>
              </a:rPr>
              <a:t>Community of Practice </a:t>
            </a:r>
            <a:endParaRPr lang="en-US" sz="3600" dirty="0">
              <a:latin typeface="Aptos" panose="020B0004020202020204" pitchFamily="34" charset="0"/>
            </a:endParaRPr>
          </a:p>
        </p:txBody>
      </p:sp>
      <p:pic>
        <p:nvPicPr>
          <p:cNvPr id="4" name="Picture 3" descr="A blue circle with white text and a blue circle with white text&#10;&#10;Description automatically generated">
            <a:extLst>
              <a:ext uri="{FF2B5EF4-FFF2-40B4-BE49-F238E27FC236}">
                <a16:creationId xmlns:a16="http://schemas.microsoft.com/office/drawing/2014/main" id="{3EB94532-F578-A617-EDFC-FD959343C1B8}"/>
              </a:ext>
            </a:extLst>
          </p:cNvPr>
          <p:cNvPicPr>
            <a:picLocks noChangeAspect="1"/>
          </p:cNvPicPr>
          <p:nvPr/>
        </p:nvPicPr>
        <p:blipFill>
          <a:blip r:embed="rId3"/>
          <a:stretch>
            <a:fillRect/>
          </a:stretch>
        </p:blipFill>
        <p:spPr>
          <a:xfrm>
            <a:off x="98238" y="4833296"/>
            <a:ext cx="1576960" cy="1584000"/>
          </a:xfrm>
          <a:prstGeom prst="rect">
            <a:avLst/>
          </a:prstGeom>
        </p:spPr>
      </p:pic>
      <p:pic>
        <p:nvPicPr>
          <p:cNvPr id="5" name="Picture 4">
            <a:extLst>
              <a:ext uri="{FF2B5EF4-FFF2-40B4-BE49-F238E27FC236}">
                <a16:creationId xmlns:a16="http://schemas.microsoft.com/office/drawing/2014/main" id="{FC8DBA44-4D4F-B21B-3295-50FBC77E62B5}"/>
              </a:ext>
            </a:extLst>
          </p:cNvPr>
          <p:cNvPicPr>
            <a:picLocks noChangeAspect="1"/>
          </p:cNvPicPr>
          <p:nvPr/>
        </p:nvPicPr>
        <p:blipFill>
          <a:blip r:embed="rId4"/>
          <a:stretch>
            <a:fillRect/>
          </a:stretch>
        </p:blipFill>
        <p:spPr>
          <a:xfrm>
            <a:off x="7531494" y="5037455"/>
            <a:ext cx="1296000" cy="1296000"/>
          </a:xfrm>
          <a:prstGeom prst="rect">
            <a:avLst/>
          </a:prstGeom>
        </p:spPr>
      </p:pic>
    </p:spTree>
    <p:extLst>
      <p:ext uri="{BB962C8B-B14F-4D97-AF65-F5344CB8AC3E}">
        <p14:creationId xmlns:p14="http://schemas.microsoft.com/office/powerpoint/2010/main" val="1042903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4046AE-8CF9-3C5D-C003-D7EFB7193C44}"/>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3928578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0783E4-EFEB-F4AE-E355-2C683E19AECB}"/>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3214210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CE259D-306C-C700-6DDF-D67C7F87D3A3}"/>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2696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54EA32-3F6E-5796-D8B2-4F6FB0643589}"/>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3286092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D17D1C-05FF-6CE1-EC8D-A682D690911E}"/>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2143574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419142-F99C-BB66-8CB5-18B5ECD2F5F3}"/>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604005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F8FD31-0186-A6A9-5CF2-C23912C7E0CB}"/>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920007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AB49F4-A340-F784-1A6D-736198AB6ED0}"/>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694802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838170-0880-1A17-ED15-BE92BF5760D7}"/>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808038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71A0E8-F723-9D8C-3A66-B39C621E2600}"/>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1247507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0396C8-485C-9BEB-60BD-80710C2ADDEE}"/>
              </a:ext>
            </a:extLst>
          </p:cNvPr>
          <p:cNvSpPr txBox="1">
            <a:spLocks/>
          </p:cNvSpPr>
          <p:nvPr/>
        </p:nvSpPr>
        <p:spPr>
          <a:xfrm>
            <a:off x="628650" y="1131096"/>
            <a:ext cx="7886700" cy="994172"/>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b="1" i="0" kern="1200">
                <a:solidFill>
                  <a:srgbClr val="0072BB"/>
                </a:solidFill>
                <a:latin typeface="Gilroy ExtraBold" pitchFamily="2" charset="77"/>
                <a:ea typeface="Gilroy ExtraBold" pitchFamily="2" charset="77"/>
                <a:cs typeface="Arial" charset="0"/>
              </a:defRPr>
            </a:lvl1pPr>
          </a:lstStyle>
          <a:p>
            <a:pPr algn="l"/>
            <a:r>
              <a:rPr lang="en-GB" sz="4500"/>
              <a:t>Agenda</a:t>
            </a:r>
          </a:p>
        </p:txBody>
      </p:sp>
      <p:graphicFrame>
        <p:nvGraphicFramePr>
          <p:cNvPr id="4" name="Table 3">
            <a:extLst>
              <a:ext uri="{FF2B5EF4-FFF2-40B4-BE49-F238E27FC236}">
                <a16:creationId xmlns:a16="http://schemas.microsoft.com/office/drawing/2014/main" id="{DE9BDEB1-69AB-9906-94BE-A439AD308C33}"/>
              </a:ext>
            </a:extLst>
          </p:cNvPr>
          <p:cNvGraphicFramePr>
            <a:graphicFrameLocks noGrp="1"/>
          </p:cNvGraphicFramePr>
          <p:nvPr>
            <p:extLst>
              <p:ext uri="{D42A27DB-BD31-4B8C-83A1-F6EECF244321}">
                <p14:modId xmlns:p14="http://schemas.microsoft.com/office/powerpoint/2010/main" val="2265788341"/>
              </p:ext>
            </p:extLst>
          </p:nvPr>
        </p:nvGraphicFramePr>
        <p:xfrm>
          <a:off x="90487" y="2611929"/>
          <a:ext cx="9115476" cy="2362743"/>
        </p:xfrm>
        <a:graphic>
          <a:graphicData uri="http://schemas.openxmlformats.org/drawingml/2006/table">
            <a:tbl>
              <a:tblPr firstRow="1" bandRow="1">
                <a:tableStyleId>{5C22544A-7EE6-4342-B048-85BDC9FD1C3A}</a:tableStyleId>
              </a:tblPr>
              <a:tblGrid>
                <a:gridCol w="298767">
                  <a:extLst>
                    <a:ext uri="{9D8B030D-6E8A-4147-A177-3AD203B41FA5}">
                      <a16:colId xmlns:a16="http://schemas.microsoft.com/office/drawing/2014/main" val="2406862902"/>
                    </a:ext>
                  </a:extLst>
                </a:gridCol>
                <a:gridCol w="2982965">
                  <a:extLst>
                    <a:ext uri="{9D8B030D-6E8A-4147-A177-3AD203B41FA5}">
                      <a16:colId xmlns:a16="http://schemas.microsoft.com/office/drawing/2014/main" val="1800685096"/>
                    </a:ext>
                  </a:extLst>
                </a:gridCol>
                <a:gridCol w="1167788">
                  <a:extLst>
                    <a:ext uri="{9D8B030D-6E8A-4147-A177-3AD203B41FA5}">
                      <a16:colId xmlns:a16="http://schemas.microsoft.com/office/drawing/2014/main" val="3714677595"/>
                    </a:ext>
                  </a:extLst>
                </a:gridCol>
                <a:gridCol w="848299">
                  <a:extLst>
                    <a:ext uri="{9D8B030D-6E8A-4147-A177-3AD203B41FA5}">
                      <a16:colId xmlns:a16="http://schemas.microsoft.com/office/drawing/2014/main" val="2927947628"/>
                    </a:ext>
                  </a:extLst>
                </a:gridCol>
                <a:gridCol w="3817657">
                  <a:extLst>
                    <a:ext uri="{9D8B030D-6E8A-4147-A177-3AD203B41FA5}">
                      <a16:colId xmlns:a16="http://schemas.microsoft.com/office/drawing/2014/main" val="1844644792"/>
                    </a:ext>
                  </a:extLst>
                </a:gridCol>
              </a:tblGrid>
              <a:tr h="537160">
                <a:tc>
                  <a:txBody>
                    <a:bodyPr/>
                    <a:lstStyle/>
                    <a:p>
                      <a:pPr algn="ctr"/>
                      <a:endParaRPr lang="en-GB" sz="1800" dirty="0"/>
                    </a:p>
                  </a:txBody>
                  <a:tcPr anchor="ctr"/>
                </a:tc>
                <a:tc>
                  <a:txBody>
                    <a:bodyPr/>
                    <a:lstStyle/>
                    <a:p>
                      <a:pPr algn="ctr"/>
                      <a:r>
                        <a:rPr lang="en-GB" sz="1800" dirty="0"/>
                        <a:t>Item</a:t>
                      </a:r>
                    </a:p>
                  </a:txBody>
                  <a:tcPr anchor="ctr"/>
                </a:tc>
                <a:tc>
                  <a:txBody>
                    <a:bodyPr/>
                    <a:lstStyle/>
                    <a:p>
                      <a:pPr algn="ctr"/>
                      <a:r>
                        <a:rPr lang="en-GB" sz="1800" dirty="0"/>
                        <a:t>Time </a:t>
                      </a:r>
                    </a:p>
                  </a:txBody>
                  <a:tcPr anchor="ctr"/>
                </a:tc>
                <a:tc>
                  <a:txBody>
                    <a:bodyPr/>
                    <a:lstStyle/>
                    <a:p>
                      <a:pPr lvl="0" algn="ctr">
                        <a:buNone/>
                      </a:pPr>
                      <a:endParaRPr lang="en-GB" sz="1800" dirty="0"/>
                    </a:p>
                  </a:txBody>
                  <a:tcPr marT="45719" marB="45719" anchor="ctr"/>
                </a:tc>
                <a:tc>
                  <a:txBody>
                    <a:bodyPr/>
                    <a:lstStyle/>
                    <a:p>
                      <a:pPr algn="ctr"/>
                      <a:r>
                        <a:rPr lang="en-GB" sz="1800" dirty="0"/>
                        <a:t>Presented by</a:t>
                      </a:r>
                    </a:p>
                  </a:txBody>
                  <a:tcPr anchor="ctr"/>
                </a:tc>
                <a:extLst>
                  <a:ext uri="{0D108BD9-81ED-4DB2-BD59-A6C34878D82A}">
                    <a16:rowId xmlns:a16="http://schemas.microsoft.com/office/drawing/2014/main" val="2800004124"/>
                  </a:ext>
                </a:extLst>
              </a:tr>
              <a:tr h="350512">
                <a:tc>
                  <a:txBody>
                    <a:bodyPr/>
                    <a:lstStyle/>
                    <a:p>
                      <a:pPr algn="ctr"/>
                      <a:r>
                        <a:rPr lang="en-GB" sz="1100" dirty="0">
                          <a:solidFill>
                            <a:schemeClr val="tx2"/>
                          </a:solidFill>
                        </a:rPr>
                        <a:t>1</a:t>
                      </a:r>
                    </a:p>
                  </a:txBody>
                  <a:tcPr anchor="ctr"/>
                </a:tc>
                <a:tc>
                  <a:txBody>
                    <a:bodyPr/>
                    <a:lstStyle/>
                    <a:p>
                      <a:pPr algn="l"/>
                      <a:r>
                        <a:rPr lang="en-GB" sz="1100" b="0" dirty="0">
                          <a:solidFill>
                            <a:schemeClr val="tx2"/>
                          </a:solidFill>
                        </a:rPr>
                        <a:t>Welcome and Introductions</a:t>
                      </a:r>
                    </a:p>
                  </a:txBody>
                  <a:tcPr anchor="ctr"/>
                </a:tc>
                <a:tc>
                  <a:txBody>
                    <a:bodyPr/>
                    <a:lstStyle/>
                    <a:p>
                      <a:pPr algn="ctr"/>
                      <a:r>
                        <a:rPr lang="en-GB" sz="1100" b="0" dirty="0">
                          <a:solidFill>
                            <a:schemeClr val="tx2"/>
                          </a:solidFill>
                        </a:rPr>
                        <a:t>15:30 – 15:35</a:t>
                      </a:r>
                    </a:p>
                  </a:txBody>
                  <a:tcPr anchor="ctr"/>
                </a:tc>
                <a:tc>
                  <a:txBody>
                    <a:bodyPr/>
                    <a:lstStyle/>
                    <a:p>
                      <a:pPr lvl="0" algn="ctr">
                        <a:buNone/>
                      </a:pPr>
                      <a:r>
                        <a:rPr lang="en-GB" sz="1100" b="0" dirty="0">
                          <a:solidFill>
                            <a:schemeClr val="tx2"/>
                          </a:solidFill>
                        </a:rPr>
                        <a:t>5 mins</a:t>
                      </a:r>
                    </a:p>
                  </a:txBody>
                  <a:tcPr marT="45719" marB="45719" anchor="ctr"/>
                </a:tc>
                <a:tc>
                  <a:txBody>
                    <a:bodyPr/>
                    <a:lstStyle/>
                    <a:p>
                      <a:pPr algn="ctr"/>
                      <a:r>
                        <a:rPr lang="en-GB" sz="1100" b="0" dirty="0">
                          <a:solidFill>
                            <a:schemeClr val="tx2"/>
                          </a:solidFill>
                        </a:rPr>
                        <a:t>PINS Project Group</a:t>
                      </a:r>
                    </a:p>
                  </a:txBody>
                  <a:tcPr anchor="ctr"/>
                </a:tc>
                <a:extLst>
                  <a:ext uri="{0D108BD9-81ED-4DB2-BD59-A6C34878D82A}">
                    <a16:rowId xmlns:a16="http://schemas.microsoft.com/office/drawing/2014/main" val="3737931380"/>
                  </a:ext>
                </a:extLst>
              </a:tr>
              <a:tr h="571500">
                <a:tc>
                  <a:txBody>
                    <a:bodyPr/>
                    <a:lstStyle/>
                    <a:p>
                      <a:pPr algn="ctr"/>
                      <a:r>
                        <a:rPr lang="en-GB" sz="1100" dirty="0">
                          <a:solidFill>
                            <a:schemeClr val="tx2"/>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chemeClr val="tx2"/>
                          </a:solidFill>
                        </a:rPr>
                        <a:t>Information Handout  - Quick Wins </a:t>
                      </a:r>
                    </a:p>
                  </a:txBody>
                  <a:tcPr anchor="ctr"/>
                </a:tc>
                <a:tc>
                  <a:txBody>
                    <a:bodyPr/>
                    <a:lstStyle/>
                    <a:p>
                      <a:pPr algn="ctr"/>
                      <a:r>
                        <a:rPr lang="en-GB" sz="1100" b="0" dirty="0">
                          <a:solidFill>
                            <a:schemeClr val="tx2"/>
                          </a:solidFill>
                        </a:rPr>
                        <a:t>15:35 -15:40</a:t>
                      </a:r>
                    </a:p>
                  </a:txBody>
                  <a:tcPr anchor="ctr"/>
                </a:tc>
                <a:tc>
                  <a:txBody>
                    <a:bodyPr/>
                    <a:lstStyle/>
                    <a:p>
                      <a:pPr lvl="0" algn="ctr">
                        <a:buNone/>
                      </a:pPr>
                      <a:r>
                        <a:rPr lang="en-GB" sz="1100" b="0" dirty="0">
                          <a:solidFill>
                            <a:schemeClr val="tx2"/>
                          </a:solidFill>
                        </a:rPr>
                        <a:t>5 mins</a:t>
                      </a:r>
                    </a:p>
                  </a:txBody>
                  <a:tcPr marT="45719" marB="4571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dirty="0">
                          <a:solidFill>
                            <a:schemeClr val="tx2"/>
                          </a:solidFill>
                        </a:rPr>
                        <a:t>Emma Hebb</a:t>
                      </a:r>
                    </a:p>
                  </a:txBody>
                  <a:tcPr anchor="ctr"/>
                </a:tc>
                <a:extLst>
                  <a:ext uri="{0D108BD9-81ED-4DB2-BD59-A6C34878D82A}">
                    <a16:rowId xmlns:a16="http://schemas.microsoft.com/office/drawing/2014/main" val="1711981806"/>
                  </a:ext>
                </a:extLst>
              </a:tr>
              <a:tr h="441905">
                <a:tc>
                  <a:txBody>
                    <a:bodyPr/>
                    <a:lstStyle/>
                    <a:p>
                      <a:pPr algn="ctr"/>
                      <a:r>
                        <a:rPr lang="en-GB" sz="1100" dirty="0">
                          <a:solidFill>
                            <a:schemeClr val="tx2"/>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chemeClr val="tx2"/>
                          </a:solidFill>
                        </a:rPr>
                        <a:t>Emotionally Based School Anxiety (EBSA)</a:t>
                      </a:r>
                    </a:p>
                  </a:txBody>
                  <a:tcPr anchor="ctr"/>
                </a:tc>
                <a:tc>
                  <a:txBody>
                    <a:bodyPr/>
                    <a:lstStyle/>
                    <a:p>
                      <a:pPr algn="ctr"/>
                      <a:r>
                        <a:rPr lang="en-GB" sz="1100" b="0" dirty="0">
                          <a:solidFill>
                            <a:schemeClr val="tx2"/>
                          </a:solidFill>
                        </a:rPr>
                        <a:t>15:40 -16:40</a:t>
                      </a:r>
                    </a:p>
                  </a:txBody>
                  <a:tcPr anchor="ctr"/>
                </a:tc>
                <a:tc>
                  <a:txBody>
                    <a:bodyPr/>
                    <a:lstStyle/>
                    <a:p>
                      <a:pPr lvl="0" algn="ctr">
                        <a:buNone/>
                      </a:pPr>
                      <a:r>
                        <a:rPr lang="en-GB" sz="1100" b="0" dirty="0">
                          <a:solidFill>
                            <a:schemeClr val="tx2"/>
                          </a:solidFill>
                        </a:rPr>
                        <a:t>60 mins</a:t>
                      </a:r>
                    </a:p>
                  </a:txBody>
                  <a:tcPr marT="45719" marB="4571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dirty="0">
                          <a:solidFill>
                            <a:schemeClr val="tx2"/>
                          </a:solidFill>
                        </a:rPr>
                        <a:t>Alison Wombwell Neurodiversity Specialist </a:t>
                      </a:r>
                    </a:p>
                  </a:txBody>
                  <a:tcPr anchor="ctr"/>
                </a:tc>
                <a:extLst>
                  <a:ext uri="{0D108BD9-81ED-4DB2-BD59-A6C34878D82A}">
                    <a16:rowId xmlns:a16="http://schemas.microsoft.com/office/drawing/2014/main" val="4059515270"/>
                  </a:ext>
                </a:extLst>
              </a:tr>
              <a:tr h="461666">
                <a:tc>
                  <a:txBody>
                    <a:bodyPr/>
                    <a:lstStyle/>
                    <a:p>
                      <a:pPr algn="ctr"/>
                      <a:r>
                        <a:rPr lang="en-GB" sz="1100" dirty="0">
                          <a:solidFill>
                            <a:schemeClr val="tx2"/>
                          </a:solidFill>
                        </a:rPr>
                        <a:t>4</a:t>
                      </a:r>
                    </a:p>
                  </a:txBody>
                  <a:tcPr anchor="ctr"/>
                </a:tc>
                <a:tc>
                  <a:txBody>
                    <a:bodyPr/>
                    <a:lstStyle/>
                    <a:p>
                      <a:pPr algn="l"/>
                      <a:r>
                        <a:rPr lang="en-GB" sz="1100" b="0" dirty="0">
                          <a:solidFill>
                            <a:schemeClr val="tx2"/>
                          </a:solidFill>
                        </a:rPr>
                        <a:t>Any Questions and Close </a:t>
                      </a:r>
                    </a:p>
                  </a:txBody>
                  <a:tcPr anchor="ctr"/>
                </a:tc>
                <a:tc>
                  <a:txBody>
                    <a:bodyPr/>
                    <a:lstStyle/>
                    <a:p>
                      <a:pPr algn="ctr"/>
                      <a:r>
                        <a:rPr lang="en-GB" sz="1100" b="0" dirty="0">
                          <a:solidFill>
                            <a:schemeClr val="tx2"/>
                          </a:solidFill>
                        </a:rPr>
                        <a:t>16:40 – 17:00</a:t>
                      </a:r>
                    </a:p>
                  </a:txBody>
                  <a:tcPr anchor="ctr"/>
                </a:tc>
                <a:tc>
                  <a:txBody>
                    <a:bodyPr/>
                    <a:lstStyle/>
                    <a:p>
                      <a:pPr lvl="0" algn="ctr">
                        <a:buNone/>
                      </a:pPr>
                      <a:r>
                        <a:rPr lang="en-GB" sz="1100" b="0" dirty="0">
                          <a:solidFill>
                            <a:schemeClr val="tx2"/>
                          </a:solidFill>
                        </a:rPr>
                        <a:t>20 mins</a:t>
                      </a:r>
                    </a:p>
                  </a:txBody>
                  <a:tcPr marT="45719" marB="45719" anchor="ctr"/>
                </a:tc>
                <a:tc>
                  <a:txBody>
                    <a:bodyPr/>
                    <a:lstStyle/>
                    <a:p>
                      <a:pPr lvl="0" algn="ctr">
                        <a:buNone/>
                      </a:pPr>
                      <a:r>
                        <a:rPr lang="en-GB" sz="1100" b="0" dirty="0">
                          <a:solidFill>
                            <a:schemeClr val="tx2"/>
                          </a:solidFill>
                        </a:rPr>
                        <a:t>All</a:t>
                      </a:r>
                    </a:p>
                  </a:txBody>
                  <a:tcPr anchor="ctr"/>
                </a:tc>
                <a:extLst>
                  <a:ext uri="{0D108BD9-81ED-4DB2-BD59-A6C34878D82A}">
                    <a16:rowId xmlns:a16="http://schemas.microsoft.com/office/drawing/2014/main" val="1967576414"/>
                  </a:ext>
                </a:extLst>
              </a:tr>
            </a:tbl>
          </a:graphicData>
        </a:graphic>
      </p:graphicFrame>
    </p:spTree>
    <p:extLst>
      <p:ext uri="{BB962C8B-B14F-4D97-AF65-F5344CB8AC3E}">
        <p14:creationId xmlns:p14="http://schemas.microsoft.com/office/powerpoint/2010/main" val="1528765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292BD7-37C4-DFE3-4202-6B10A0FD5DA3}"/>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580446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AD4D9-27F9-AFF9-61FB-E0D1BEDC05F2}"/>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755918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333E1C-9EFD-2197-435B-0A4D9E572DDB}"/>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3860162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250D51-84D2-A80B-252A-F173B789064A}"/>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4246630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CE6992-7EF5-8A0A-1F25-1DEA0FD78BA2}"/>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55808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7CBC4-2236-257A-4CB3-E5EDDEFC768A}"/>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3741164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7672A-A3C9-4E44-1AD9-FAE5153F693B}"/>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1922520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147D13-AAE4-8610-D5AB-2A586D5C4B40}"/>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6845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EF5A8C-BE92-41EA-1A47-BDB4966715B6}"/>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2306836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2956D2-C280-6206-6762-D659FC68DFC6}"/>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2356346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5B155-5712-6A35-7CF8-346132FDF27B}"/>
              </a:ext>
            </a:extLst>
          </p:cNvPr>
          <p:cNvSpPr>
            <a:spLocks noGrp="1"/>
          </p:cNvSpPr>
          <p:nvPr>
            <p:ph type="title"/>
          </p:nvPr>
        </p:nvSpPr>
        <p:spPr>
          <a:xfrm>
            <a:off x="628650" y="1970902"/>
            <a:ext cx="7886700" cy="1325563"/>
          </a:xfrm>
        </p:spPr>
        <p:txBody>
          <a:bodyPr/>
          <a:lstStyle/>
          <a:p>
            <a:pPr algn="ctr"/>
            <a:r>
              <a:rPr lang="en-GB" dirty="0"/>
              <a:t>Welcome and introductions </a:t>
            </a:r>
          </a:p>
        </p:txBody>
      </p:sp>
    </p:spTree>
    <p:extLst>
      <p:ext uri="{BB962C8B-B14F-4D97-AF65-F5344CB8AC3E}">
        <p14:creationId xmlns:p14="http://schemas.microsoft.com/office/powerpoint/2010/main" val="1074200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E9C228-6435-0FBE-BF14-C2214C3E19EE}"/>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3306398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A17309-8656-49F5-4F5F-B523B91814E5}"/>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3598010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72D763-B8E5-E2F2-B9A3-23F79D84756B}"/>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531327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35237E-0A5C-38BE-A7A2-AFB18D4512D7}"/>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3676880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FBC45C-4791-9742-073B-E444F2946BC7}"/>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955828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2F9497-3CFA-F755-40CA-635189E48FB6}"/>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687599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F97852-E3CC-A959-36B2-A8C376EA6B12}"/>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4174656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74D0F7-FBF0-E3F7-2910-48E543618BAC}"/>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3121647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737D43-9D6C-0C94-FC3E-18DD5A359DDB}"/>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1838007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1DB769-106D-9FDE-25E8-5D0A293C4692}"/>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3748619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DDAE4-CD54-23F8-452D-89CF0188063D}"/>
              </a:ext>
            </a:extLst>
          </p:cNvPr>
          <p:cNvSpPr>
            <a:spLocks noGrp="1"/>
          </p:cNvSpPr>
          <p:nvPr>
            <p:ph type="title"/>
          </p:nvPr>
        </p:nvSpPr>
        <p:spPr>
          <a:xfrm>
            <a:off x="166534" y="197978"/>
            <a:ext cx="7886700" cy="755751"/>
          </a:xfrm>
        </p:spPr>
        <p:txBody>
          <a:bodyPr/>
          <a:lstStyle/>
          <a:p>
            <a:r>
              <a:rPr lang="en-GB" dirty="0"/>
              <a:t>Quick Wins </a:t>
            </a:r>
          </a:p>
        </p:txBody>
      </p:sp>
      <p:sp>
        <p:nvSpPr>
          <p:cNvPr id="3" name="Content Placeholder 2">
            <a:extLst>
              <a:ext uri="{FF2B5EF4-FFF2-40B4-BE49-F238E27FC236}">
                <a16:creationId xmlns:a16="http://schemas.microsoft.com/office/drawing/2014/main" id="{F00ADF4A-841F-F01B-D0CF-D605E9C98496}"/>
              </a:ext>
            </a:extLst>
          </p:cNvPr>
          <p:cNvSpPr>
            <a:spLocks noGrp="1"/>
          </p:cNvSpPr>
          <p:nvPr>
            <p:ph sz="quarter" idx="13"/>
          </p:nvPr>
        </p:nvSpPr>
        <p:spPr>
          <a:xfrm>
            <a:off x="333681" y="1050955"/>
            <a:ext cx="8554679" cy="5457999"/>
          </a:xfrm>
        </p:spPr>
        <p:txBody>
          <a:bodyPr>
            <a:noAutofit/>
          </a:bodyPr>
          <a:lstStyle/>
          <a:p>
            <a:pPr>
              <a:buFont typeface="Courier New" panose="02070309020205020404" pitchFamily="49" charset="0"/>
              <a:buChar char="o"/>
            </a:pPr>
            <a:r>
              <a:rPr lang="en-GB" sz="2000"/>
              <a:t>Have an auto response on all emails.  This would include a standard message such as “Thank you for your email we aim to respond to you in 3 working days”.  This auto response lets a parent know their email has been received and may stop you receiving further chaser emails.</a:t>
            </a:r>
          </a:p>
          <a:p>
            <a:pPr>
              <a:buFont typeface="Courier New" panose="02070309020205020404" pitchFamily="49" charset="0"/>
              <a:buChar char="o"/>
            </a:pPr>
            <a:endParaRPr lang="en-GB" sz="2000"/>
          </a:p>
          <a:p>
            <a:pPr>
              <a:buFont typeface="Courier New" panose="02070309020205020404" pitchFamily="49" charset="0"/>
              <a:buChar char="o"/>
            </a:pPr>
            <a:r>
              <a:rPr lang="en-GB" sz="2000"/>
              <a:t>Design and display a “Contact Poster”, similar to your safeguarding posters.   This provides an easy visual that shows parents how to raise concerns and with whom.  </a:t>
            </a:r>
          </a:p>
          <a:p>
            <a:pPr>
              <a:buFont typeface="Courier New" panose="02070309020205020404" pitchFamily="49" charset="0"/>
              <a:buChar char="o"/>
            </a:pPr>
            <a:endParaRPr lang="en-GB" sz="2000"/>
          </a:p>
          <a:p>
            <a:pPr>
              <a:buFont typeface="Courier New" panose="02070309020205020404" pitchFamily="49" charset="0"/>
              <a:buChar char="o"/>
            </a:pPr>
            <a:r>
              <a:rPr lang="en-GB" sz="2000"/>
              <a:t>Refer parents and carers to SEND Family Voice, Parent and Carer Forum.  We are here to work with you and parent carers to build relationships and support parents with training to upskill and build confidence in their parenting. </a:t>
            </a:r>
          </a:p>
          <a:p>
            <a:pPr>
              <a:buFont typeface="Courier New" panose="02070309020205020404" pitchFamily="49" charset="0"/>
              <a:buChar char="o"/>
            </a:pPr>
            <a:endParaRPr lang="en-GB" sz="2000"/>
          </a:p>
          <a:p>
            <a:pPr marL="0" indent="0">
              <a:buNone/>
            </a:pPr>
            <a:r>
              <a:rPr lang="en-GB" sz="2000"/>
              <a:t>All resources are located on the Local Offer. </a:t>
            </a:r>
            <a:endParaRPr lang="en-GB" sz="2000" dirty="0"/>
          </a:p>
        </p:txBody>
      </p:sp>
      <p:pic>
        <p:nvPicPr>
          <p:cNvPr id="5" name="Picture 4">
            <a:extLst>
              <a:ext uri="{FF2B5EF4-FFF2-40B4-BE49-F238E27FC236}">
                <a16:creationId xmlns:a16="http://schemas.microsoft.com/office/drawing/2014/main" id="{A8494BA0-19E9-17A6-5995-4A947B8B948F}"/>
              </a:ext>
            </a:extLst>
          </p:cNvPr>
          <p:cNvPicPr>
            <a:picLocks noChangeAspect="1"/>
          </p:cNvPicPr>
          <p:nvPr/>
        </p:nvPicPr>
        <p:blipFill>
          <a:blip r:embed="rId2"/>
          <a:stretch>
            <a:fillRect/>
          </a:stretch>
        </p:blipFill>
        <p:spPr>
          <a:xfrm>
            <a:off x="6554603" y="4956660"/>
            <a:ext cx="1655332" cy="1641910"/>
          </a:xfrm>
          <a:prstGeom prst="rect">
            <a:avLst/>
          </a:prstGeom>
        </p:spPr>
      </p:pic>
    </p:spTree>
    <p:extLst>
      <p:ext uri="{BB962C8B-B14F-4D97-AF65-F5344CB8AC3E}">
        <p14:creationId xmlns:p14="http://schemas.microsoft.com/office/powerpoint/2010/main" val="1496028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EB61C5-D259-5D18-1284-B56878936168}"/>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3530903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AA6274-2B8F-E9FB-3347-D55F567F296F}"/>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3076243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FF658C-2E89-BB38-6FCA-AC1EEFC6C946}"/>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1653227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B0FA3E-DDC7-D7D5-0F4F-077C810B0869}"/>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3300963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0D828D-4120-21CF-635E-B41CC3577942}"/>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2240201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3424E-5E8F-4333-4E65-91C41ED80249}"/>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24313118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865CB5-1E24-D5FC-7BDA-DD904CFC48E9}"/>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38153082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8BB9F7-5070-26A7-3D80-FC1057A9047E}"/>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2966989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4B6E99-16F1-4A77-7FDB-9A7E2990DD96}"/>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36050375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9B8818-2308-A098-1E48-AE8411409307}"/>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3118960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A6A1E8-66AC-5F7C-E8C0-580A3C506393}"/>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855882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9B5E9-EE9E-7809-6171-2D6BF15A5A21}"/>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3465535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68A14C-CF2A-9781-EF40-1C6B2EBCAC50}"/>
              </a:ext>
            </a:extLst>
          </p:cNvPr>
          <p:cNvSpPr>
            <a:spLocks noGrp="1"/>
          </p:cNvSpPr>
          <p:nvPr>
            <p:ph type="title"/>
          </p:nvPr>
        </p:nvSpPr>
        <p:spPr>
          <a:xfrm>
            <a:off x="1229032" y="2768600"/>
            <a:ext cx="6347713" cy="1320800"/>
          </a:xfrm>
        </p:spPr>
        <p:txBody>
          <a:bodyPr/>
          <a:lstStyle/>
          <a:p>
            <a:r>
              <a:rPr lang="en-GB" dirty="0"/>
              <a:t>          Any Questions?</a:t>
            </a:r>
          </a:p>
        </p:txBody>
      </p:sp>
    </p:spTree>
    <p:extLst>
      <p:ext uri="{BB962C8B-B14F-4D97-AF65-F5344CB8AC3E}">
        <p14:creationId xmlns:p14="http://schemas.microsoft.com/office/powerpoint/2010/main" val="9376620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59627-1574-7A8F-0FF2-89A10A79A2EE}"/>
              </a:ext>
            </a:extLst>
          </p:cNvPr>
          <p:cNvSpPr>
            <a:spLocks noGrp="1"/>
          </p:cNvSpPr>
          <p:nvPr>
            <p:ph type="title"/>
          </p:nvPr>
        </p:nvSpPr>
        <p:spPr>
          <a:xfrm>
            <a:off x="667365" y="365126"/>
            <a:ext cx="7886700" cy="1325563"/>
          </a:xfrm>
        </p:spPr>
        <p:txBody>
          <a:bodyPr/>
          <a:lstStyle/>
          <a:p>
            <a:pPr algn="ctr"/>
            <a:r>
              <a:rPr lang="en-US" dirty="0"/>
              <a:t>Thank you</a:t>
            </a:r>
          </a:p>
        </p:txBody>
      </p:sp>
      <p:sp>
        <p:nvSpPr>
          <p:cNvPr id="3" name="Content Placeholder 2">
            <a:extLst>
              <a:ext uri="{FF2B5EF4-FFF2-40B4-BE49-F238E27FC236}">
                <a16:creationId xmlns:a16="http://schemas.microsoft.com/office/drawing/2014/main" id="{089FFA4C-7D9D-EF27-DDA0-CACD1FC4545D}"/>
              </a:ext>
            </a:extLst>
          </p:cNvPr>
          <p:cNvSpPr>
            <a:spLocks noGrp="1"/>
          </p:cNvSpPr>
          <p:nvPr>
            <p:ph sz="quarter" idx="13"/>
          </p:nvPr>
        </p:nvSpPr>
        <p:spPr>
          <a:xfrm>
            <a:off x="626807" y="1808040"/>
            <a:ext cx="7886700" cy="4275883"/>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buNone/>
            </a:pPr>
            <a:endParaRPr lang="en-US" dirty="0"/>
          </a:p>
        </p:txBody>
      </p:sp>
    </p:spTree>
    <p:extLst>
      <p:ext uri="{BB962C8B-B14F-4D97-AF65-F5344CB8AC3E}">
        <p14:creationId xmlns:p14="http://schemas.microsoft.com/office/powerpoint/2010/main" val="2910764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00AE86-C60D-0EEF-6D89-5C8A5B306932}"/>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3534650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23E8AC-49B3-7F97-778E-3DABC3225740}"/>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1130482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CB030A-C84B-44EE-F24E-E6A543222237}"/>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3668665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C59594-CC64-5C5A-3883-C55AA4C30AD4}"/>
              </a:ext>
            </a:extLst>
          </p:cNvPr>
          <p:cNvPicPr>
            <a:picLocks noChangeAspect="1"/>
          </p:cNvPicPr>
          <p:nvPr/>
        </p:nvPicPr>
        <p:blipFill>
          <a:blip r:embed="rId2"/>
          <a:srcRect/>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2815213621"/>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NC ICB presentation ARIAL" id="{26CC11E9-935C-E049-9F20-E7F118481C03}" vid="{024B229F-E77D-EF49-888E-7A4EA6A97997}"/>
    </a:ext>
  </a:extLst>
</a:theme>
</file>

<file path=ppt/theme/theme2.xml><?xml version="1.0" encoding="utf-8"?>
<a:theme xmlns:a="http://schemas.openxmlformats.org/drawingml/2006/main" name="2_Office Theme">
  <a:themeElements>
    <a:clrScheme name="ICB palette 1">
      <a:dk1>
        <a:srgbClr val="0071BB"/>
      </a:dk1>
      <a:lt1>
        <a:srgbClr val="FFFFFF"/>
      </a:lt1>
      <a:dk2>
        <a:srgbClr val="000000"/>
      </a:dk2>
      <a:lt2>
        <a:srgbClr val="FFFFFF"/>
      </a:lt2>
      <a:accent1>
        <a:srgbClr val="4A66AC"/>
      </a:accent1>
      <a:accent2>
        <a:srgbClr val="629DD1"/>
      </a:accent2>
      <a:accent3>
        <a:srgbClr val="297FD5"/>
      </a:accent3>
      <a:accent4>
        <a:srgbClr val="7F8FA9"/>
      </a:accent4>
      <a:accent5>
        <a:srgbClr val="5AA2AE"/>
      </a:accent5>
      <a:accent6>
        <a:srgbClr val="9D90A0"/>
      </a:accent6>
      <a:hlink>
        <a:srgbClr val="0071BB"/>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NC ICB presentation ARIAL" id="{26CC11E9-935C-E049-9F20-E7F118481C03}" vid="{024B229F-E77D-EF49-888E-7A4EA6A97997}"/>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059D0E0-8140-45D0-8BBA-FAB4180BDAAA}">
  <we:reference id="e849ddb8-6bbd-4833-bd4b-59030099d63e" version="1.0.0.0" store="EXCatalog" storeType="EXCatalog"/>
  <we:alternateReferences>
    <we:reference id="WA200000113" version="1.0.0.0" store="en-GB"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7979e1d1-939e-47cc-8774-7404163861b6">
      <Terms xmlns="http://schemas.microsoft.com/office/infopath/2007/PartnerControls"/>
    </lcf76f155ced4ddcb4097134ff3c332f>
    <TaxCatchAll xmlns="c941698c-6f18-42b3-9206-a6aec314f7f7" xsi:nil="true"/>
    <Updates xmlns="7979e1d1-939e-47cc-8774-7404163861b6" xsi:nil="true"/>
    <MediaLengthInSeconds xmlns="7979e1d1-939e-47cc-8774-7404163861b6" xsi:nil="true"/>
    <SharedWithUsers xmlns="c941698c-6f18-42b3-9206-a6aec314f7f7">
      <UserInfo>
        <DisplayName/>
        <AccountId xsi:nil="true"/>
        <AccountType/>
      </UserInfo>
    </SharedWithUsers>
    <_dlc_DocIdPersistId xmlns="7979e1d1-939e-47cc-8774-7404163861b6" xsi:nil="true"/>
    <_dlc_DocId xmlns="7979e1d1-939e-47cc-8774-7404163861b6" xsi:nil="true"/>
    <_dlc_DocIdUrl xmlns="7979e1d1-939e-47cc-8774-7404163861b6">
      <Url xsi:nil="true"/>
      <Description xsi:nil="true"/>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7D97A9DC3C06A40BCA17AE0BC981441" ma:contentTypeVersion="28" ma:contentTypeDescription="Create a new document." ma:contentTypeScope="" ma:versionID="d6a18077caa6e0c3403a23ca63a6d28e">
  <xsd:schema xmlns:xsd="http://www.w3.org/2001/XMLSchema" xmlns:xs="http://www.w3.org/2001/XMLSchema" xmlns:p="http://schemas.microsoft.com/office/2006/metadata/properties" xmlns:ns1="http://schemas.microsoft.com/sharepoint/v3" xmlns:ns2="7979e1d1-939e-47cc-8774-7404163861b6" xmlns:ns3="c941698c-6f18-42b3-9206-a6aec314f7f7" targetNamespace="http://schemas.microsoft.com/office/2006/metadata/properties" ma:root="true" ma:fieldsID="f8d3d5331883f23e203f57a7128edbef" ns1:_="" ns2:_="" ns3:_="">
    <xsd:import namespace="http://schemas.microsoft.com/sharepoint/v3"/>
    <xsd:import namespace="7979e1d1-939e-47cc-8774-7404163861b6"/>
    <xsd:import namespace="c941698c-6f18-42b3-9206-a6aec314f7f7"/>
    <xsd:element name="properties">
      <xsd:complexType>
        <xsd:sequence>
          <xsd:element name="documentManagement">
            <xsd:complexType>
              <xsd:all>
                <xsd:element ref="ns2:_dlc_DocId" minOccurs="0"/>
                <xsd:element ref="ns2:_dlc_DocIdUrl" minOccurs="0"/>
                <xsd:element ref="ns2:_dlc_DocIdPersistId" minOccurs="0"/>
                <xsd:element ref="ns2:MediaServiceObjectDetectorVersions" minOccurs="0"/>
                <xsd:element ref="ns2:Updates" minOccurs="0"/>
                <xsd:element ref="ns2:MediaServiceDateTaken"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SearchProperties" minOccurs="0"/>
                <xsd:element ref="ns2:lcf76f155ced4ddcb4097134ff3c332f" minOccurs="0"/>
                <xsd:element ref="ns3:TaxCatchAll" minOccurs="0"/>
                <xsd:element ref="ns2:MediaServiceOCR" minOccurs="0"/>
                <xsd:element ref="ns2:MediaServiceMetadata" minOccurs="0"/>
                <xsd:element ref="ns2:MediaServiceFastMetadata"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79e1d1-939e-47cc-8774-7404163861b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false">
      <xsd:simpleType>
        <xsd:restriction base="dms:Text"/>
      </xsd:simpleType>
    </xsd:element>
    <xsd:element name="_dlc_DocIdUrl" ma:index="9" nillable="true" ma:displayName="Document ID" ma:description="Permanent link to this document." ma:format="Hyperlink"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false">
      <xsd:simpleType>
        <xsd:restriction base="dms:Boolean"/>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Updates" ma:index="12" nillable="true" ma:displayName="Updates" ma:format="Dropdown" ma:internalName="Updates">
      <xsd:simpleType>
        <xsd:restriction base="dms:Choice">
          <xsd:enumeration value="check"/>
          <xsd:enumeration value="Choice 2"/>
          <xsd:enumeration value="Choice 3"/>
        </xsd:restriction>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Metadata" ma:index="23" nillable="true" ma:displayName="MediaServiceMetadata" ma:hidden="true" ma:internalName="MediaServiceMetadata" ma:readOnly="true">
      <xsd:simpleType>
        <xsd:restriction base="dms:Note"/>
      </xsd:simpleType>
    </xsd:element>
    <xsd:element name="MediaServiceFastMetadata" ma:index="24" nillable="true" ma:displayName="MediaServiceFastMetadata" ma:hidden="true" ma:internalName="MediaServiceFastMetadata"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941698c-6f18-42b3-9206-a6aec314f7f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80440d46-e997-45d3-a29d-3fd8bb6a1db9}" ma:internalName="TaxCatchAll" ma:showField="CatchAllData" ma:web="c941698c-6f18-42b3-9206-a6aec314f7f7">
      <xsd:complexType>
        <xsd:complexContent>
          <xsd:extension base="dms:MultiChoiceLookup">
            <xsd:sequence>
              <xsd:element name="Value" type="dms:Lookup" maxOccurs="unbounded" minOccurs="0" nillable="true"/>
            </xsd:sequence>
          </xsd:extension>
        </xsd:complexContent>
      </xsd:complexType>
    </xsd:element>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3CA523-BF78-4C54-BA3A-F2286D79B5D6}">
  <ds:schemaRefs>
    <ds:schemaRef ds:uri="17333aaf-fc23-48da-8f12-97ef766d6b81"/>
    <ds:schemaRef ds:uri="7979e1d1-939e-47cc-8774-7404163861b6"/>
    <ds:schemaRef ds:uri="c941698c-6f18-42b3-9206-a6aec314f7f7"/>
    <ds:schemaRef ds:uri="cbe40841-6b32-4604-8051-531b5dc73e1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2629E57-A25A-4B29-A8B7-1E99F3C6948C}">
  <ds:schemaRefs>
    <ds:schemaRef ds:uri="http://schemas.microsoft.com/sharepoint/v3/contenttype/forms"/>
  </ds:schemaRefs>
</ds:datastoreItem>
</file>

<file path=customXml/itemProps3.xml><?xml version="1.0" encoding="utf-8"?>
<ds:datastoreItem xmlns:ds="http://schemas.openxmlformats.org/officeDocument/2006/customXml" ds:itemID="{54F920CA-27DF-4CFA-8623-782EE75017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979e1d1-939e-47cc-8774-7404163861b6"/>
    <ds:schemaRef ds:uri="c941698c-6f18-42b3-9206-a6aec314f7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nenc-icb-presentation-arial</Template>
  <TotalTime>1971</TotalTime>
  <Words>221</Words>
  <Application>Microsoft Office PowerPoint</Application>
  <PresentationFormat>On-screen Show (4:3)</PresentationFormat>
  <Paragraphs>42</Paragraphs>
  <Slides>52</Slides>
  <Notes>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52</vt:i4>
      </vt:variant>
    </vt:vector>
  </HeadingPairs>
  <TitlesOfParts>
    <vt:vector size="60" baseType="lpstr">
      <vt:lpstr>Aptos</vt:lpstr>
      <vt:lpstr>Aptos Display</vt:lpstr>
      <vt:lpstr>Arial</vt:lpstr>
      <vt:lpstr>Calibri</vt:lpstr>
      <vt:lpstr>Courier New</vt:lpstr>
      <vt:lpstr>Office Theme</vt:lpstr>
      <vt:lpstr>2_Office Theme</vt:lpstr>
      <vt:lpstr>1_Office Theme</vt:lpstr>
      <vt:lpstr>Partnership for Inclusion of Neurodiversity in Schools (PINS) Community of Practice </vt:lpstr>
      <vt:lpstr>PowerPoint Presentation</vt:lpstr>
      <vt:lpstr>Welcome and introductions </vt:lpstr>
      <vt:lpstr>Quick Wins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Any 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SLEEMAN, Sandra (NHS NORTH EAST AND NORTH CUMBRIA ICB - 16C)</dc:creator>
  <cp:lastModifiedBy>Emma Hebb</cp:lastModifiedBy>
  <cp:revision>20</cp:revision>
  <cp:lastPrinted>2024-04-24T09:42:34Z</cp:lastPrinted>
  <dcterms:created xsi:type="dcterms:W3CDTF">2024-02-16T09:43:26Z</dcterms:created>
  <dcterms:modified xsi:type="dcterms:W3CDTF">2026-03-26T13:20:11Z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0x01010027D97A9DC3C06A40BCA17AE0BC981441</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Reviewed">
    <vt:bool>true</vt:bool>
  </property>
  <property fmtid="{D5CDD505-2E9C-101B-9397-08002B2CF9AE}" pid="8" name="_ExtendedDescription">
    <vt:lpwstr/>
  </property>
  <property fmtid="{D5CDD505-2E9C-101B-9397-08002B2CF9AE}" pid="9" name="TriggerFlowInfo">
    <vt:lpwstr/>
  </property>
  <property fmtid="{D5CDD505-2E9C-101B-9397-08002B2CF9AE}" pid="10" name="xd_Signature">
    <vt:bool>false</vt:bool>
  </property>
</Properties>
</file>